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rawings/drawing3.xml" ContentType="application/vnd.openxmlformats-officedocument.drawingml.chartshape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13"/>
  </p:notesMasterIdLst>
  <p:handoutMasterIdLst>
    <p:handoutMasterId r:id="rId14"/>
  </p:handoutMasterIdLst>
  <p:sldIdLst>
    <p:sldId id="1782" r:id="rId2"/>
    <p:sldId id="1784" r:id="rId3"/>
    <p:sldId id="1798" r:id="rId4"/>
    <p:sldId id="1799" r:id="rId5"/>
    <p:sldId id="1800" r:id="rId6"/>
    <p:sldId id="1801" r:id="rId7"/>
    <p:sldId id="1814" r:id="rId8"/>
    <p:sldId id="1803" r:id="rId9"/>
    <p:sldId id="1805" r:id="rId10"/>
    <p:sldId id="1815" r:id="rId11"/>
    <p:sldId id="1796" r:id="rId12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Титульные листы" id="{20E2FC49-985F-4E3F-A99E-1B5F111B94FE}">
          <p14:sldIdLst>
            <p14:sldId id="1782"/>
            <p14:sldId id="1784"/>
            <p14:sldId id="1798"/>
            <p14:sldId id="1799"/>
            <p14:sldId id="1800"/>
            <p14:sldId id="1801"/>
            <p14:sldId id="1814"/>
            <p14:sldId id="1803"/>
            <p14:sldId id="1805"/>
            <p14:sldId id="1815"/>
            <p14:sldId id="1796"/>
          </p14:sldIdLst>
        </p14:section>
        <p14:section name="Контакты (Спасибо за внимание)" id="{54FA1403-0491-43E2-83AF-B34F63A20D77}">
          <p14:sldIdLst/>
        </p14:section>
        <p14:section name="Раздел оглавления" id="{A1A8EAF7-89E5-42D2-AB3A-B63CD07C56D6}">
          <p14:sldIdLst/>
        </p14:section>
        <p14:section name="Направление" id="{976DD68A-E200-4A6A-9A50-685E45073A45}">
          <p14:sldIdLst/>
        </p14:section>
        <p14:section name="Круг" id="{37FE9A26-5BD8-4C0F-BB9A-EF66A1939370}">
          <p14:sldIdLst/>
        </p14:section>
        <p14:section name="Календарь" id="{400DA455-C793-4EEE-88EA-1D08F73A4C1D}">
          <p14:sldIdLst/>
        </p14:section>
        <p14:section name="Карта" id="{E60EA7E5-8002-4246-A894-26A57F61DAA8}">
          <p14:sldIdLst/>
        </p14:section>
        <p14:section name="Техника" id="{FC834AD7-FC8A-44ED-B010-77DFCE9C55E9}">
          <p14:sldIdLst/>
        </p14:section>
        <p14:section name="Команда" id="{30ABB69E-9D00-4A25-B39F-812DBC44FE9F}">
          <p14:sldIdLst/>
        </p14:section>
        <p14:section name="Иллюстрации" id="{39636343-5F5A-47A4-BD2E-1E56C85C1EE4}">
          <p14:sldIdLst/>
        </p14:section>
        <p14:section name="Диаграммы" id="{F4AA6B24-E8FA-4BB7-A945-5693A06BF55C}">
          <p14:sldIdLst/>
        </p14:section>
        <p14:section name="Таблицы и текст" id="{39301242-35ED-448E-87A2-03C6D8E98DAD}">
          <p14:sldIdLst/>
        </p14:section>
        <p14:section name="Кластеры" id="{9D0B6C16-04E7-41F2-927E-BB2618499D61}">
          <p14:sldIdLst/>
        </p14:section>
        <p14:section name="Цепочка слайдов" id="{49A529B2-939F-4534-A89B-CFA05D6BBAAE}">
          <p14:sldIdLst/>
        </p14:section>
        <p14:section name="По запросу" id="{7640B500-2B67-4BD1-815B-FDCF5E809DC9}">
          <p14:sldIdLst/>
        </p14:section>
        <p14:section name="Заставка" id="{C4B8E775-69E8-4CC3-B4F5-693EDABE1F59}">
          <p14:sldIdLst/>
        </p14:section>
        <p14:section name="Фото для иллюстраций" id="{831E8D41-238E-4DA6-BDD6-9966223941A2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50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11" userDrawn="1">
          <p15:clr>
            <a:srgbClr val="A4A3A4"/>
          </p15:clr>
        </p15:guide>
        <p15:guide id="4" pos="7446" userDrawn="1">
          <p15:clr>
            <a:srgbClr val="A4A3A4"/>
          </p15:clr>
        </p15:guide>
        <p15:guide id="6" orient="horz" pos="4042" userDrawn="1">
          <p15:clr>
            <a:srgbClr val="A4A3A4"/>
          </p15:clr>
        </p15:guide>
        <p15:guide id="7" pos="2026" userDrawn="1">
          <p15:clr>
            <a:srgbClr val="A4A3A4"/>
          </p15:clr>
        </p15:guide>
        <p15:guide id="8" pos="5654" userDrawn="1">
          <p15:clr>
            <a:srgbClr val="A4A3A4"/>
          </p15:clr>
        </p15:guide>
        <p15:guide id="9" orient="horz" pos="1684" userDrawn="1">
          <p15:clr>
            <a:srgbClr val="A4A3A4"/>
          </p15:clr>
        </p15:guide>
        <p15:guide id="10" orient="horz" pos="3294" userDrawn="1">
          <p15:clr>
            <a:srgbClr val="A4A3A4"/>
          </p15:clr>
        </p15:guide>
        <p15:guide id="12" orient="horz" pos="84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crosoft Office User" initials="MOU" lastIdx="2" clrIdx="0"/>
  <p:cmAuthor id="1" name="Stungo" initials="S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6568"/>
    <a:srgbClr val="FF9900"/>
    <a:srgbClr val="1A4DA0"/>
    <a:srgbClr val="0BD0D9"/>
    <a:srgbClr val="7CCA62"/>
    <a:srgbClr val="0000FF"/>
    <a:srgbClr val="17406D"/>
    <a:srgbClr val="FFFFFF"/>
    <a:srgbClr val="10CF9B"/>
    <a:srgbClr val="009D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4942" autoAdjust="0"/>
    <p:restoredTop sz="83563" autoAdjust="0"/>
  </p:normalViewPr>
  <p:slideViewPr>
    <p:cSldViewPr snapToGrid="0" showGuides="1">
      <p:cViewPr>
        <p:scale>
          <a:sx n="90" d="100"/>
          <a:sy n="90" d="100"/>
        </p:scale>
        <p:origin x="-1152" y="-360"/>
      </p:cViewPr>
      <p:guideLst>
        <p:guide orient="horz" pos="2500"/>
        <p:guide orient="horz" pos="4042"/>
        <p:guide orient="horz" pos="1684"/>
        <p:guide orient="horz" pos="3294"/>
        <p:guide orient="horz" pos="845"/>
        <p:guide pos="3840"/>
        <p:guide pos="211"/>
        <p:guide pos="7446"/>
        <p:guide pos="2026"/>
        <p:guide pos="565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openxmlformats.org/officeDocument/2006/relationships/image" Target="../media/image5.jpeg"/><Relationship Id="rId1" Type="http://schemas.openxmlformats.org/officeDocument/2006/relationships/image" Target="../media/image4.jpeg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solidFill>
                  <a:schemeClr val="accent1"/>
                </a:solidFill>
              </a:defRPr>
            </a:pPr>
            <a:r>
              <a:rPr lang="ru-RU" sz="1400" dirty="0" smtClean="0">
                <a:solidFill>
                  <a:schemeClr val="accent1"/>
                </a:solidFill>
              </a:rPr>
              <a:t>Доли сумм снятий МЭК </a:t>
            </a:r>
          </a:p>
          <a:p>
            <a:pPr>
              <a:defRPr sz="1400">
                <a:solidFill>
                  <a:schemeClr val="accent1"/>
                </a:solidFill>
              </a:defRPr>
            </a:pPr>
            <a:r>
              <a:rPr lang="ru-RU" sz="1400" dirty="0" smtClean="0">
                <a:solidFill>
                  <a:schemeClr val="accent1"/>
                </a:solidFill>
              </a:rPr>
              <a:t>По видам </a:t>
            </a:r>
            <a:r>
              <a:rPr lang="ru-RU" sz="1400" dirty="0" err="1" smtClean="0">
                <a:solidFill>
                  <a:schemeClr val="accent1"/>
                </a:solidFill>
              </a:rPr>
              <a:t>мед.помощи</a:t>
            </a:r>
            <a:endParaRPr lang="ru-RU" sz="1400" dirty="0">
              <a:solidFill>
                <a:schemeClr val="accent1"/>
              </a:solidFill>
            </a:endParaRPr>
          </a:p>
        </c:rich>
      </c:tx>
      <c:layout>
        <c:manualLayout>
          <c:xMode val="edge"/>
          <c:yMode val="edge"/>
          <c:x val="0.28597269794881547"/>
          <c:y val="0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Снятия МЭК по видам мед.помощи</c:v>
                </c:pt>
              </c:strCache>
            </c:strRef>
          </c:tx>
          <c:explosion val="25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СП</c:v>
                </c:pt>
                <c:pt idx="1">
                  <c:v>АПП</c:v>
                </c:pt>
                <c:pt idx="2">
                  <c:v>СЗП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0.45400000000000001</c:v>
                </c:pt>
                <c:pt idx="1">
                  <c:v>0.45600000000000002</c:v>
                </c:pt>
                <c:pt idx="2">
                  <c:v>0.09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/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solidFill>
                  <a:schemeClr val="accent1"/>
                </a:solidFill>
              </a:defRPr>
            </a:pPr>
            <a:r>
              <a:rPr lang="ru-RU" sz="1400" dirty="0" smtClean="0">
                <a:solidFill>
                  <a:schemeClr val="accent1"/>
                </a:solidFill>
              </a:rPr>
              <a:t>Доли случаев снятий МЭК </a:t>
            </a:r>
          </a:p>
          <a:p>
            <a:pPr>
              <a:defRPr sz="1400">
                <a:solidFill>
                  <a:schemeClr val="accent1"/>
                </a:solidFill>
              </a:defRPr>
            </a:pPr>
            <a:r>
              <a:rPr lang="ru-RU" sz="1400" dirty="0" smtClean="0">
                <a:solidFill>
                  <a:schemeClr val="accent1"/>
                </a:solidFill>
              </a:rPr>
              <a:t>по видам </a:t>
            </a:r>
            <a:r>
              <a:rPr lang="ru-RU" sz="1400" dirty="0" err="1" smtClean="0">
                <a:solidFill>
                  <a:schemeClr val="accent1"/>
                </a:solidFill>
              </a:rPr>
              <a:t>мед.помощи</a:t>
            </a:r>
            <a:endParaRPr lang="ru-RU" sz="1400" dirty="0">
              <a:solidFill>
                <a:schemeClr val="accent1"/>
              </a:solidFill>
            </a:endParaRPr>
          </a:p>
        </c:rich>
      </c:tx>
      <c:layout>
        <c:manualLayout>
          <c:xMode val="edge"/>
          <c:yMode val="edge"/>
          <c:x val="0.22020787709086936"/>
          <c:y val="0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случаи снятий мэк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0.16196787927518411"/>
                  <c:y val="8.41068164143378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0330796578157983"/>
                  <c:y val="8.41068164143378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СП</c:v>
                </c:pt>
                <c:pt idx="1">
                  <c:v>АПП</c:v>
                </c:pt>
                <c:pt idx="2">
                  <c:v>СЗП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1.0999999999999999E-2</c:v>
                </c:pt>
                <c:pt idx="1">
                  <c:v>0.98199999999999998</c:v>
                </c:pt>
                <c:pt idx="2">
                  <c:v>7.0000000000000001E-3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/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9163183263231079E-2"/>
          <c:y val="5.1159797362407423E-2"/>
          <c:w val="0.93083681673676888"/>
          <c:h val="0.6159397549767839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2379100948756059E-2"/>
                  <c:y val="-6.8305488708503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9.9272465237687964E-3"/>
                  <c:y val="-1.90431037378276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мед.помощь, оказанная в медицинских организациях РС(Я) лицам, застрахованным в других субъектах РФ</c:v>
                </c:pt>
              </c:strCache>
            </c:strRef>
          </c:cat>
          <c:val>
            <c:numRef>
              <c:f>Лист1!$B$2</c:f>
              <c:numCache>
                <c:formatCode>#,##0.0</c:formatCode>
                <c:ptCount val="1"/>
                <c:pt idx="0">
                  <c:v>283141.93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2963325777864464E-2"/>
                  <c:y val="-7.68474900425796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3761735199658249E-2"/>
                  <c:y val="-1.08398808401133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мед.помощь, оказанная в медицинских организациях РС(Я) лицам, застрахованным в других субъектах РФ</c:v>
                </c:pt>
              </c:strCache>
            </c:strRef>
          </c:cat>
          <c:val>
            <c:numRef>
              <c:f>Лист1!$C$2</c:f>
              <c:numCache>
                <c:formatCode>#,##0.0</c:formatCode>
                <c:ptCount val="1"/>
                <c:pt idx="0">
                  <c:v>433247.3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3908691772777501E-2"/>
                  <c:y val="-8.77533137814965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8508270305716072E-3"/>
                  <c:y val="-4.39456985399555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мед.помощь, оказанная в медицинских организациях РС(Я) лицам, застрахованным в других субъектах РФ</c:v>
                </c:pt>
              </c:strCache>
            </c:strRef>
          </c:cat>
          <c:val>
            <c:numRef>
              <c:f>Лист1!$D$2</c:f>
              <c:numCache>
                <c:formatCode>#,##0.0</c:formatCode>
                <c:ptCount val="1"/>
                <c:pt idx="0">
                  <c:v>443650.94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7700270717684922E-2"/>
                  <c:y val="-7.00416847057401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24307941044577E-2"/>
                  <c:y val="-3.55960326773448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мед.помощь, оказанная в медицинских организациях РС(Я) лицам, застрахованным в других субъектах РФ</c:v>
                </c:pt>
              </c:strCache>
            </c:strRef>
          </c:cat>
          <c:val>
            <c:numRef>
              <c:f>Лист1!$E$2</c:f>
              <c:numCache>
                <c:formatCode>#,##0.0</c:formatCode>
                <c:ptCount val="1"/>
                <c:pt idx="0">
                  <c:v>519518.7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5557028648380463E-2"/>
                  <c:y val="-6.11864628273591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7356812651295758E-2"/>
                  <c:y val="-3.6914503039713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мед.помощь, оказанная в медицинских организациях РС(Я) лицам, застрахованным в других субъектах РФ</c:v>
                </c:pt>
              </c:strCache>
            </c:strRef>
          </c:cat>
          <c:val>
            <c:numRef>
              <c:f>Лист1!$F$2</c:f>
              <c:numCache>
                <c:formatCode>#,##0.0</c:formatCode>
                <c:ptCount val="1"/>
                <c:pt idx="0">
                  <c:v>587948.80000000005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8923172856022313E-2"/>
                  <c:y val="-7.01086552289310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915660378369218E-2"/>
                  <c:y val="-1.64064457954284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мед.помощь, оказанная в медицинских организациях РС(Я) лицам, застрахованным в других субъектах РФ</c:v>
                </c:pt>
              </c:strCache>
            </c:strRef>
          </c:cat>
          <c:val>
            <c:numRef>
              <c:f>Лист1!$G$2</c:f>
              <c:numCache>
                <c:formatCode>#,##0.0</c:formatCode>
                <c:ptCount val="1"/>
                <c:pt idx="0">
                  <c:v>567365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6531840"/>
        <c:axId val="32440896"/>
        <c:axId val="0"/>
      </c:bar3DChart>
      <c:catAx>
        <c:axId val="1065318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2440896"/>
        <c:crosses val="autoZero"/>
        <c:auto val="1"/>
        <c:lblAlgn val="ctr"/>
        <c:lblOffset val="100"/>
        <c:noMultiLvlLbl val="0"/>
      </c:catAx>
      <c:valAx>
        <c:axId val="32440896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06531840"/>
        <c:crosses val="autoZero"/>
        <c:crossBetween val="between"/>
        <c:majorUnit val="2000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2120646146619056E-2"/>
          <c:y val="5.9331924146585224E-2"/>
          <c:w val="0.90632962399883399"/>
          <c:h val="0.8813361517068295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714663469229681E-2"/>
                  <c:y val="-0.123574821803301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6.6877375351267355E-3"/>
                  <c:y val="-3.42499433238712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мед.помощь, оказанная в медицинских организациях РС(Я) лицам, застрахованным в других субъектах РФ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27077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2305512098238599E-2"/>
                  <c:y val="-0.109016507386329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0522141290232011E-2"/>
                  <c:y val="-2.60470715204848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мед.помощь, оказанная в медицинских организациях РС(Я) лицам, застрахованным в других субъектах РФ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  <c:pt idx="0">
                  <c:v>51293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3901409455615766E-2"/>
                  <c:y val="-0.1068256223670048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8508270305716072E-3"/>
                  <c:y val="-4.39456985399555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мед.помощь, оказанная в медицинских организациях РС(Я) лицам, застрахованным в других субъектах РФ</c:v>
                </c:pt>
              </c:strCache>
            </c:strRef>
          </c:cat>
          <c:val>
            <c:numRef>
              <c:f>Лист1!$D$2</c:f>
              <c:numCache>
                <c:formatCode>#,##0</c:formatCode>
                <c:ptCount val="1"/>
                <c:pt idx="0">
                  <c:v>50047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8708412808344586E-2"/>
                  <c:y val="-0.116176839049029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191065375840016E-2"/>
                  <c:y val="-4.84102653789819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мед.помощь, оказанная в медицинских организациях РС(Я) лицам, застрахованным в других субъектах РФ</c:v>
                </c:pt>
              </c:strCache>
            </c:strRef>
          </c:cat>
          <c:val>
            <c:numRef>
              <c:f>Лист1!$E$2</c:f>
              <c:numCache>
                <c:formatCode>#,##0</c:formatCode>
                <c:ptCount val="1"/>
                <c:pt idx="0">
                  <c:v>61944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5557063643641235E-2"/>
                  <c:y val="-0.1102805115283670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7356812651295758E-2"/>
                  <c:y val="-3.6914503039713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мед.помощь, оказанная в медицинских организациях РС(Я) лицам, застрахованным в других субъектах РФ</c:v>
                </c:pt>
              </c:strCache>
            </c:strRef>
          </c:cat>
          <c:val>
            <c:numRef>
              <c:f>Лист1!$F$2</c:f>
              <c:numCache>
                <c:formatCode>#,##0</c:formatCode>
                <c:ptCount val="1"/>
                <c:pt idx="0">
                  <c:v>71490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7747874605814831E-2"/>
                  <c:y val="-0.107997645963968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9156603783692024E-2"/>
                  <c:y val="-4.2034510534608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мед.помощь, оказанная в медицинских организациях РС(Я) лицам, застрахованным в других субъектах РФ</c:v>
                </c:pt>
              </c:strCache>
            </c:strRef>
          </c:cat>
          <c:val>
            <c:numRef>
              <c:f>Лист1!$G$2</c:f>
              <c:numCache>
                <c:formatCode>#,##0</c:formatCode>
                <c:ptCount val="1"/>
                <c:pt idx="0">
                  <c:v>64875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6531328"/>
        <c:axId val="32443776"/>
        <c:axId val="0"/>
      </c:bar3DChart>
      <c:catAx>
        <c:axId val="1065313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2443776"/>
        <c:crosses val="autoZero"/>
        <c:auto val="1"/>
        <c:lblAlgn val="ctr"/>
        <c:lblOffset val="100"/>
        <c:noMultiLvlLbl val="0"/>
      </c:catAx>
      <c:valAx>
        <c:axId val="32443776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06531328"/>
        <c:crosses val="autoZero"/>
        <c:crossBetween val="between"/>
        <c:majorUnit val="200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0650371711054913"/>
          <c:y val="6.0270150054122333E-2"/>
          <c:w val="0.64918917090250938"/>
          <c:h val="0.713008817906921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Объем мед.помощи, случаи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8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Хирургия</c:v>
                </c:pt>
                <c:pt idx="1">
                  <c:v>Офтальмология</c:v>
                </c:pt>
                <c:pt idx="2">
                  <c:v>Акушерство и гинекология</c:v>
                </c:pt>
                <c:pt idx="3">
                  <c:v>Челюстно-лицевая хирургия</c:v>
                </c:pt>
                <c:pt idx="4">
                  <c:v>Педиатрия</c:v>
                </c:pt>
                <c:pt idx="5">
                  <c:v>Терапия</c:v>
                </c:pt>
              </c:strCache>
            </c:strRef>
          </c:cat>
          <c:val>
            <c:numRef>
              <c:f>Лист1!$B$2:$B$7</c:f>
              <c:numCache>
                <c:formatCode>#,##0</c:formatCode>
                <c:ptCount val="6"/>
                <c:pt idx="0">
                  <c:v>2953</c:v>
                </c:pt>
                <c:pt idx="1">
                  <c:v>3301</c:v>
                </c:pt>
                <c:pt idx="2">
                  <c:v>3484</c:v>
                </c:pt>
                <c:pt idx="3">
                  <c:v>6836</c:v>
                </c:pt>
                <c:pt idx="4">
                  <c:v>6963</c:v>
                </c:pt>
                <c:pt idx="5">
                  <c:v>14612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Сумма, тыс.руб.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8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Хирургия</c:v>
                </c:pt>
                <c:pt idx="1">
                  <c:v>Офтальмология</c:v>
                </c:pt>
                <c:pt idx="2">
                  <c:v>Акушерство и гинекология</c:v>
                </c:pt>
                <c:pt idx="3">
                  <c:v>Челюстно-лицевая хирургия</c:v>
                </c:pt>
                <c:pt idx="4">
                  <c:v>Педиатрия</c:v>
                </c:pt>
                <c:pt idx="5">
                  <c:v>Терапия</c:v>
                </c:pt>
              </c:strCache>
            </c:strRef>
          </c:cat>
          <c:val>
            <c:numRef>
              <c:f>Лист1!$C$2:$C$7</c:f>
              <c:numCache>
                <c:formatCode>_-* #,##0.0\ _₽_-;\-* #,##0.0\ _₽_-;_-* "-"??\ _₽_-;_-@_-</c:formatCode>
                <c:ptCount val="6"/>
                <c:pt idx="0">
                  <c:v>7165.4</c:v>
                </c:pt>
                <c:pt idx="1">
                  <c:v>6754.8</c:v>
                </c:pt>
                <c:pt idx="2">
                  <c:v>12070.8</c:v>
                </c:pt>
                <c:pt idx="3">
                  <c:v>14900.3</c:v>
                </c:pt>
                <c:pt idx="4">
                  <c:v>19369.7</c:v>
                </c:pt>
                <c:pt idx="5">
                  <c:v>35332.699999999997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8644992"/>
        <c:axId val="151508608"/>
      </c:barChart>
      <c:catAx>
        <c:axId val="13864499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 baseline="0">
                <a:latin typeface="Times New Roman" pitchFamily="18" charset="0"/>
              </a:defRPr>
            </a:pPr>
            <a:endParaRPr lang="ru-RU"/>
          </a:p>
        </c:txPr>
        <c:crossAx val="151508608"/>
        <c:crosses val="autoZero"/>
        <c:auto val="1"/>
        <c:lblAlgn val="ctr"/>
        <c:lblOffset val="100"/>
        <c:noMultiLvlLbl val="0"/>
      </c:catAx>
      <c:valAx>
        <c:axId val="151508608"/>
        <c:scaling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700" baseline="0">
                <a:latin typeface="Times New Roman" pitchFamily="18" charset="0"/>
              </a:defRPr>
            </a:pPr>
            <a:endParaRPr lang="ru-RU"/>
          </a:p>
        </c:txPr>
        <c:crossAx val="138644992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000" baseline="0">
              <a:latin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Объем мед.помощи, случаи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8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Неврология</c:v>
                </c:pt>
                <c:pt idx="1">
                  <c:v>Травматология и ортопедия</c:v>
                </c:pt>
                <c:pt idx="2">
                  <c:v>Акушерство и гинекология</c:v>
                </c:pt>
                <c:pt idx="3">
                  <c:v>Терапия</c:v>
                </c:pt>
                <c:pt idx="4">
                  <c:v>Хирургия</c:v>
                </c:pt>
                <c:pt idx="5">
                  <c:v>Офтальмология</c:v>
                </c:pt>
              </c:strCache>
            </c:strRef>
          </c:cat>
          <c:val>
            <c:numRef>
              <c:f>Лист1!$B$2:$B$7</c:f>
              <c:numCache>
                <c:formatCode>#,##0</c:formatCode>
                <c:ptCount val="6"/>
                <c:pt idx="0">
                  <c:v>221</c:v>
                </c:pt>
                <c:pt idx="1">
                  <c:v>234</c:v>
                </c:pt>
                <c:pt idx="2">
                  <c:v>347</c:v>
                </c:pt>
                <c:pt idx="3">
                  <c:v>465</c:v>
                </c:pt>
                <c:pt idx="4">
                  <c:v>479</c:v>
                </c:pt>
                <c:pt idx="5">
                  <c:v>857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Сумма, тыс.руб.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8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Неврология</c:v>
                </c:pt>
                <c:pt idx="1">
                  <c:v>Травматология и ортопедия</c:v>
                </c:pt>
                <c:pt idx="2">
                  <c:v>Акушерство и гинекология</c:v>
                </c:pt>
                <c:pt idx="3">
                  <c:v>Терапия</c:v>
                </c:pt>
                <c:pt idx="4">
                  <c:v>Хирургия</c:v>
                </c:pt>
                <c:pt idx="5">
                  <c:v>Офтальмология</c:v>
                </c:pt>
              </c:strCache>
            </c:strRef>
          </c:cat>
          <c:val>
            <c:numRef>
              <c:f>Лист1!$C$2:$C$7</c:f>
              <c:numCache>
                <c:formatCode>_-* #,##0.0\ _₽_-;\-* #,##0.0\ _₽_-;_-* "-"??\ _₽_-;_-@_-</c:formatCode>
                <c:ptCount val="6"/>
                <c:pt idx="0">
                  <c:v>48485.4</c:v>
                </c:pt>
                <c:pt idx="1">
                  <c:v>42291.8</c:v>
                </c:pt>
                <c:pt idx="2">
                  <c:v>33366.300000000003</c:v>
                </c:pt>
                <c:pt idx="3">
                  <c:v>46764.2</c:v>
                </c:pt>
                <c:pt idx="4">
                  <c:v>52534.400000000001</c:v>
                </c:pt>
                <c:pt idx="5">
                  <c:v>38217.300000000003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8738688"/>
        <c:axId val="141178496"/>
      </c:barChart>
      <c:catAx>
        <c:axId val="13873868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 baseline="0">
                <a:latin typeface="Times New Roman" pitchFamily="18" charset="0"/>
              </a:defRPr>
            </a:pPr>
            <a:endParaRPr lang="ru-RU"/>
          </a:p>
        </c:txPr>
        <c:crossAx val="141178496"/>
        <c:crosses val="autoZero"/>
        <c:auto val="1"/>
        <c:lblAlgn val="ctr"/>
        <c:lblOffset val="100"/>
        <c:noMultiLvlLbl val="0"/>
      </c:catAx>
      <c:valAx>
        <c:axId val="141178496"/>
        <c:scaling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700" baseline="0">
                <a:latin typeface="Times New Roman" pitchFamily="18" charset="0"/>
              </a:defRPr>
            </a:pPr>
            <a:endParaRPr lang="ru-RU"/>
          </a:p>
        </c:txPr>
        <c:crossAx val="13873868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000" baseline="0">
              <a:latin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факт, тыс.руб.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0288208717549902E-2"/>
                  <c:y val="1.05647481804924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blipFill>
                <a:blip xmlns:r="http://schemas.openxmlformats.org/officeDocument/2006/relationships" r:embed="rId1"/>
                <a:tile tx="0" ty="0" sx="100000" sy="100000" flip="none" algn="tl"/>
              </a:blipFill>
            </c:spPr>
            <c:txPr>
              <a:bodyPr/>
              <a:lstStyle/>
              <a:p>
                <a:pPr>
                  <a:defRPr sz="1200" b="1" i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2026</c:v>
                </c:pt>
                <c:pt idx="1">
                  <c:v>2025</c:v>
                </c:pt>
                <c:pt idx="2">
                  <c:v>2024</c:v>
                </c:pt>
                <c:pt idx="3">
                  <c:v>2023</c:v>
                </c:pt>
                <c:pt idx="4">
                  <c:v>2022</c:v>
                </c:pt>
              </c:numCache>
            </c:numRef>
          </c:cat>
          <c:val>
            <c:numRef>
              <c:f>Лист1!$B$2:$B$6</c:f>
              <c:numCache>
                <c:formatCode>#,##0.0</c:formatCode>
                <c:ptCount val="5"/>
                <c:pt idx="0">
                  <c:v>1215.4000000000001</c:v>
                </c:pt>
                <c:pt idx="1">
                  <c:v>1878.6</c:v>
                </c:pt>
                <c:pt idx="2">
                  <c:v>360.2</c:v>
                </c:pt>
                <c:pt idx="3">
                  <c:v>90.5</c:v>
                </c:pt>
                <c:pt idx="4">
                  <c:v>9.6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план, тыс.руб.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6245069992223114E-2"/>
                  <c:y val="-8.04626195085146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blipFill>
                <a:blip xmlns:r="http://schemas.openxmlformats.org/officeDocument/2006/relationships" r:embed="rId2"/>
                <a:tile tx="0" ty="0" sx="100000" sy="100000" flip="none" algn="tl"/>
              </a:blipFill>
            </c:spPr>
            <c:txPr>
              <a:bodyPr/>
              <a:lstStyle/>
              <a:p>
                <a:pPr>
                  <a:defRPr sz="1200" b="1" i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2026</c:v>
                </c:pt>
                <c:pt idx="1">
                  <c:v>2025</c:v>
                </c:pt>
                <c:pt idx="2">
                  <c:v>2024</c:v>
                </c:pt>
                <c:pt idx="3">
                  <c:v>2023</c:v>
                </c:pt>
                <c:pt idx="4">
                  <c:v>2022</c:v>
                </c:pt>
              </c:numCache>
            </c:numRef>
          </c:cat>
          <c:val>
            <c:numRef>
              <c:f>Лист1!$C$2:$C$6</c:f>
              <c:numCache>
                <c:formatCode>#,##0.0</c:formatCode>
                <c:ptCount val="5"/>
                <c:pt idx="1">
                  <c:v>1244.9000000000001</c:v>
                </c:pt>
                <c:pt idx="2">
                  <c:v>501.2</c:v>
                </c:pt>
                <c:pt idx="3">
                  <c:v>204.3</c:v>
                </c:pt>
                <c:pt idx="4">
                  <c:v>2009.4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8736128"/>
        <c:axId val="151503424"/>
      </c:barChart>
      <c:catAx>
        <c:axId val="1387361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51503424"/>
        <c:crosses val="autoZero"/>
        <c:auto val="1"/>
        <c:lblAlgn val="ctr"/>
        <c:lblOffset val="100"/>
        <c:noMultiLvlLbl val="0"/>
      </c:catAx>
      <c:valAx>
        <c:axId val="151503424"/>
        <c:scaling>
          <c:orientation val="minMax"/>
        </c:scaling>
        <c:delete val="0"/>
        <c:axPos val="b"/>
        <c:majorGridlines/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3873612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1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0.28988</cdr:x>
      <cdr:y>0.4966</cdr:y>
    </cdr:from>
    <cdr:to>
      <cdr:x>0.33448</cdr:x>
      <cdr:y>0.58606</cdr:y>
    </cdr:to>
    <cdr:sp macro="" textlink="">
      <cdr:nvSpPr>
        <cdr:cNvPr id="3" name="TextBox 6"/>
        <cdr:cNvSpPr txBox="1"/>
      </cdr:nvSpPr>
      <cdr:spPr>
        <a:xfrm xmlns:a="http://schemas.openxmlformats.org/drawingml/2006/main">
          <a:off x="3471721" y="1675839"/>
          <a:ext cx="534144" cy="30189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 smtClean="0">
              <a:solidFill>
                <a:schemeClr val="bg1"/>
              </a:solidFill>
            </a:rPr>
            <a:t>2020</a:t>
          </a:r>
          <a:endParaRPr lang="ru-RU" sz="12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0.37404</cdr:x>
      <cdr:y>0.49983</cdr:y>
    </cdr:from>
    <cdr:to>
      <cdr:x>0.41864</cdr:x>
      <cdr:y>0.58929</cdr:y>
    </cdr:to>
    <cdr:sp macro="" textlink="">
      <cdr:nvSpPr>
        <cdr:cNvPr id="8" name="TextBox 6"/>
        <cdr:cNvSpPr txBox="1"/>
      </cdr:nvSpPr>
      <cdr:spPr>
        <a:xfrm xmlns:a="http://schemas.openxmlformats.org/drawingml/2006/main">
          <a:off x="4479646" y="1686738"/>
          <a:ext cx="534143" cy="30189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 smtClean="0">
              <a:solidFill>
                <a:schemeClr val="bg1"/>
              </a:solidFill>
            </a:rPr>
            <a:t>2021</a:t>
          </a:r>
          <a:endParaRPr lang="ru-RU" sz="12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0.45395</cdr:x>
      <cdr:y>0.4903</cdr:y>
    </cdr:from>
    <cdr:to>
      <cdr:x>0.49855</cdr:x>
      <cdr:y>0.57976</cdr:y>
    </cdr:to>
    <cdr:sp macro="" textlink="">
      <cdr:nvSpPr>
        <cdr:cNvPr id="9" name="TextBox 6"/>
        <cdr:cNvSpPr txBox="1"/>
      </cdr:nvSpPr>
      <cdr:spPr>
        <a:xfrm xmlns:a="http://schemas.openxmlformats.org/drawingml/2006/main">
          <a:off x="5436682" y="1654573"/>
          <a:ext cx="534144" cy="30189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 smtClean="0">
              <a:solidFill>
                <a:schemeClr val="bg1"/>
              </a:solidFill>
            </a:rPr>
            <a:t>2022</a:t>
          </a:r>
          <a:endParaRPr lang="ru-RU" sz="12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0.53513</cdr:x>
      <cdr:y>0.4966</cdr:y>
    </cdr:from>
    <cdr:to>
      <cdr:x>0.57973</cdr:x>
      <cdr:y>0.58606</cdr:y>
    </cdr:to>
    <cdr:sp macro="" textlink="">
      <cdr:nvSpPr>
        <cdr:cNvPr id="10" name="TextBox 6"/>
        <cdr:cNvSpPr txBox="1"/>
      </cdr:nvSpPr>
      <cdr:spPr>
        <a:xfrm xmlns:a="http://schemas.openxmlformats.org/drawingml/2006/main">
          <a:off x="6408917" y="1675839"/>
          <a:ext cx="534144" cy="30189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 smtClean="0">
              <a:solidFill>
                <a:schemeClr val="bg1"/>
              </a:solidFill>
            </a:rPr>
            <a:t>2023</a:t>
          </a:r>
          <a:endParaRPr lang="ru-RU" sz="12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0.62178</cdr:x>
      <cdr:y>0.4966</cdr:y>
    </cdr:from>
    <cdr:to>
      <cdr:x>0.66638</cdr:x>
      <cdr:y>0.58606</cdr:y>
    </cdr:to>
    <cdr:sp macro="" textlink="">
      <cdr:nvSpPr>
        <cdr:cNvPr id="11" name="TextBox 6"/>
        <cdr:cNvSpPr txBox="1"/>
      </cdr:nvSpPr>
      <cdr:spPr>
        <a:xfrm xmlns:a="http://schemas.openxmlformats.org/drawingml/2006/main">
          <a:off x="7446673" y="1675839"/>
          <a:ext cx="534144" cy="30189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 smtClean="0">
              <a:solidFill>
                <a:schemeClr val="bg1"/>
              </a:solidFill>
            </a:rPr>
            <a:t>2024</a:t>
          </a:r>
          <a:endParaRPr lang="ru-RU" sz="12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0.70214</cdr:x>
      <cdr:y>0.4903</cdr:y>
    </cdr:from>
    <cdr:to>
      <cdr:x>0.74674</cdr:x>
      <cdr:y>0.57976</cdr:y>
    </cdr:to>
    <cdr:sp macro="" textlink="">
      <cdr:nvSpPr>
        <cdr:cNvPr id="12" name="TextBox 6"/>
        <cdr:cNvSpPr txBox="1"/>
      </cdr:nvSpPr>
      <cdr:spPr>
        <a:xfrm xmlns:a="http://schemas.openxmlformats.org/drawingml/2006/main">
          <a:off x="8409095" y="1654570"/>
          <a:ext cx="534143" cy="30189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 smtClean="0">
              <a:solidFill>
                <a:schemeClr val="bg1"/>
              </a:solidFill>
            </a:rPr>
            <a:t>2025</a:t>
          </a:r>
          <a:endParaRPr lang="ru-RU" sz="1200" b="1" dirty="0">
            <a:solidFill>
              <a:schemeClr val="bg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0.54092</cdr:x>
      <cdr:y>0.70717</cdr:y>
    </cdr:from>
    <cdr:to>
      <cdr:x>0.58551</cdr:x>
      <cdr:y>0.79663</cdr:y>
    </cdr:to>
    <cdr:sp macro="" textlink="">
      <cdr:nvSpPr>
        <cdr:cNvPr id="10" name="TextBox 6"/>
        <cdr:cNvSpPr txBox="1"/>
      </cdr:nvSpPr>
      <cdr:spPr>
        <a:xfrm xmlns:a="http://schemas.openxmlformats.org/drawingml/2006/main">
          <a:off x="6542751" y="1699101"/>
          <a:ext cx="539340" cy="21494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 smtClean="0">
              <a:solidFill>
                <a:schemeClr val="bg1"/>
              </a:solidFill>
            </a:rPr>
            <a:t>2023</a:t>
          </a:r>
          <a:endParaRPr lang="ru-RU" sz="12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0.62053</cdr:x>
      <cdr:y>0.70274</cdr:y>
    </cdr:from>
    <cdr:to>
      <cdr:x>0.66513</cdr:x>
      <cdr:y>0.7922</cdr:y>
    </cdr:to>
    <cdr:sp macro="" textlink="">
      <cdr:nvSpPr>
        <cdr:cNvPr id="11" name="TextBox 6"/>
        <cdr:cNvSpPr txBox="1"/>
      </cdr:nvSpPr>
      <cdr:spPr>
        <a:xfrm xmlns:a="http://schemas.openxmlformats.org/drawingml/2006/main">
          <a:off x="7505660" y="1688457"/>
          <a:ext cx="539460" cy="21494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 smtClean="0">
              <a:solidFill>
                <a:schemeClr val="bg1"/>
              </a:solidFill>
            </a:rPr>
            <a:t>2024</a:t>
          </a:r>
          <a:endParaRPr lang="ru-RU" sz="12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0.70189</cdr:x>
      <cdr:y>0.70274</cdr:y>
    </cdr:from>
    <cdr:to>
      <cdr:x>0.74649</cdr:x>
      <cdr:y>0.7922</cdr:y>
    </cdr:to>
    <cdr:sp macro="" textlink="">
      <cdr:nvSpPr>
        <cdr:cNvPr id="12" name="TextBox 6"/>
        <cdr:cNvSpPr txBox="1"/>
      </cdr:nvSpPr>
      <cdr:spPr>
        <a:xfrm xmlns:a="http://schemas.openxmlformats.org/drawingml/2006/main">
          <a:off x="8489726" y="1688470"/>
          <a:ext cx="539460" cy="21494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 smtClean="0">
              <a:solidFill>
                <a:schemeClr val="bg1"/>
              </a:solidFill>
            </a:rPr>
            <a:t>2025</a:t>
          </a:r>
          <a:endParaRPr lang="ru-RU" sz="12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0.45368</cdr:x>
      <cdr:y>0.70978</cdr:y>
    </cdr:from>
    <cdr:to>
      <cdr:x>0.49784</cdr:x>
      <cdr:y>0.83543</cdr:y>
    </cdr:to>
    <cdr:sp macro="" textlink="">
      <cdr:nvSpPr>
        <cdr:cNvPr id="14" name="TextBox 6"/>
        <cdr:cNvSpPr txBox="1"/>
      </cdr:nvSpPr>
      <cdr:spPr>
        <a:xfrm xmlns:a="http://schemas.openxmlformats.org/drawingml/2006/main">
          <a:off x="5487482" y="1705373"/>
          <a:ext cx="534144" cy="30189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 smtClean="0">
              <a:solidFill>
                <a:schemeClr val="bg1"/>
              </a:solidFill>
            </a:rPr>
            <a:t>2022</a:t>
          </a:r>
          <a:endParaRPr lang="ru-RU" sz="12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0.37613</cdr:x>
      <cdr:y>0.69994</cdr:y>
    </cdr:from>
    <cdr:to>
      <cdr:x>0.41949</cdr:x>
      <cdr:y>0.81523</cdr:y>
    </cdr:to>
    <cdr:sp macro="" textlink="">
      <cdr:nvSpPr>
        <cdr:cNvPr id="15" name="TextBox 6"/>
        <cdr:cNvSpPr txBox="1"/>
      </cdr:nvSpPr>
      <cdr:spPr>
        <a:xfrm xmlns:a="http://schemas.openxmlformats.org/drawingml/2006/main">
          <a:off x="4549454" y="1681745"/>
          <a:ext cx="524503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 smtClean="0">
              <a:solidFill>
                <a:schemeClr val="bg1"/>
              </a:solidFill>
            </a:rPr>
            <a:t>2021</a:t>
          </a:r>
          <a:endParaRPr lang="ru-RU" sz="12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0.2935</cdr:x>
      <cdr:y>0.70437</cdr:y>
    </cdr:from>
    <cdr:to>
      <cdr:x>0.33686</cdr:x>
      <cdr:y>0.81966</cdr:y>
    </cdr:to>
    <cdr:sp macro="" textlink="">
      <cdr:nvSpPr>
        <cdr:cNvPr id="16" name="TextBox 6"/>
        <cdr:cNvSpPr txBox="1"/>
      </cdr:nvSpPr>
      <cdr:spPr>
        <a:xfrm xmlns:a="http://schemas.openxmlformats.org/drawingml/2006/main">
          <a:off x="3549993" y="1692377"/>
          <a:ext cx="524503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 smtClean="0">
              <a:solidFill>
                <a:schemeClr val="bg1"/>
              </a:solidFill>
            </a:rPr>
            <a:t>2020</a:t>
          </a:r>
          <a:endParaRPr lang="ru-RU" sz="1200" b="1" dirty="0">
            <a:solidFill>
              <a:schemeClr val="bg1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0.88942</cdr:x>
      <cdr:y>0.32545</cdr:y>
    </cdr:from>
    <cdr:to>
      <cdr:x>0.96858</cdr:x>
      <cdr:y>0.43393</cdr:y>
    </cdr:to>
    <cdr:sp macro="" textlink="">
      <cdr:nvSpPr>
        <cdr:cNvPr id="3" name="TextBox 15"/>
        <cdr:cNvSpPr txBox="1"/>
      </cdr:nvSpPr>
      <cdr:spPr>
        <a:xfrm xmlns:a="http://schemas.openxmlformats.org/drawingml/2006/main">
          <a:off x="10247239" y="830988"/>
          <a:ext cx="912024" cy="27699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71,9%</a:t>
          </a:r>
          <a:endParaRPr lang="ru-RU" sz="1200" b="1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cdr:txBody>
    </cdr:sp>
  </cdr:relSizeAnchor>
  <cdr:relSizeAnchor xmlns:cdr="http://schemas.openxmlformats.org/drawingml/2006/chartDrawing">
    <cdr:from>
      <cdr:x>0.88942</cdr:x>
      <cdr:y>0.18122</cdr:y>
    </cdr:from>
    <cdr:to>
      <cdr:x>0.96858</cdr:x>
      <cdr:y>0.2897</cdr:y>
    </cdr:to>
    <cdr:sp macro="" textlink="">
      <cdr:nvSpPr>
        <cdr:cNvPr id="4" name="TextBox 15"/>
        <cdr:cNvSpPr txBox="1"/>
      </cdr:nvSpPr>
      <cdr:spPr>
        <a:xfrm xmlns:a="http://schemas.openxmlformats.org/drawingml/2006/main">
          <a:off x="10247238" y="462725"/>
          <a:ext cx="912025" cy="276991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44,3%</a:t>
          </a:r>
          <a:endParaRPr lang="ru-RU" sz="1200" b="1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cdr:txBody>
    </cdr:sp>
  </cdr:relSizeAnchor>
  <cdr:relSizeAnchor xmlns:cdr="http://schemas.openxmlformats.org/drawingml/2006/chartDrawing">
    <cdr:from>
      <cdr:x>0.88942</cdr:x>
      <cdr:y>0.4661</cdr:y>
    </cdr:from>
    <cdr:to>
      <cdr:x>0.96858</cdr:x>
      <cdr:y>0.57458</cdr:y>
    </cdr:to>
    <cdr:sp macro="" textlink="">
      <cdr:nvSpPr>
        <cdr:cNvPr id="5" name="TextBox 15"/>
        <cdr:cNvSpPr txBox="1"/>
      </cdr:nvSpPr>
      <cdr:spPr>
        <a:xfrm xmlns:a="http://schemas.openxmlformats.org/drawingml/2006/main">
          <a:off x="10247239" y="1190139"/>
          <a:ext cx="912024" cy="27699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150,9%</a:t>
          </a:r>
          <a:endParaRPr lang="ru-RU" sz="1200" b="1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cdr:txBody>
    </cdr:sp>
  </cdr:relSizeAnchor>
  <cdr:relSizeAnchor xmlns:cdr="http://schemas.openxmlformats.org/drawingml/2006/chartDrawing">
    <cdr:from>
      <cdr:x>0.88942</cdr:x>
      <cdr:y>0.04581</cdr:y>
    </cdr:from>
    <cdr:to>
      <cdr:x>0.96858</cdr:x>
      <cdr:y>0.15429</cdr:y>
    </cdr:to>
    <cdr:sp macro="" textlink="">
      <cdr:nvSpPr>
        <cdr:cNvPr id="6" name="TextBox 15"/>
        <cdr:cNvSpPr txBox="1"/>
      </cdr:nvSpPr>
      <cdr:spPr>
        <a:xfrm xmlns:a="http://schemas.openxmlformats.org/drawingml/2006/main">
          <a:off x="10247238" y="116958"/>
          <a:ext cx="912025" cy="276991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0,5%</a:t>
          </a:r>
          <a:endParaRPr lang="ru-RU" sz="1200" b="1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830" cy="493315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5" y="1"/>
            <a:ext cx="2918830" cy="493315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r">
              <a:defRPr sz="1200"/>
            </a:lvl1pPr>
          </a:lstStyle>
          <a:p>
            <a:fld id="{0D54FDA0-9286-48ED-ADDE-9034CD5D520F}" type="datetimeFigureOut">
              <a:rPr lang="ru-RU" smtClean="0"/>
              <a:pPr/>
              <a:t>23.03.2026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1286"/>
            <a:ext cx="2918830" cy="493315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5" y="9371286"/>
            <a:ext cx="2918830" cy="493315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r">
              <a:defRPr sz="1200"/>
            </a:lvl1pPr>
          </a:lstStyle>
          <a:p>
            <a:fld id="{3CC1392C-8E0A-4855-9B8B-284588724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71260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r">
              <a:defRPr sz="1200"/>
            </a:lvl1pPr>
          </a:lstStyle>
          <a:p>
            <a:fld id="{03749CEF-8BC1-4DE4-9814-5786D4F8EF46}" type="datetimeFigureOut">
              <a:rPr lang="ru-RU" smtClean="0"/>
              <a:pPr/>
              <a:t>23.03.2026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54" tIns="45377" rIns="90754" bIns="45377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0754" tIns="45377" rIns="90754" bIns="45377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5"/>
            <a:ext cx="2918830" cy="495028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5" y="9371285"/>
            <a:ext cx="2918830" cy="495028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r">
              <a:defRPr sz="1200"/>
            </a:lvl1pPr>
          </a:lstStyle>
          <a:p>
            <a:fld id="{EEC9CA03-1FC6-465F-B00C-64F2E1CE35A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557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6970-3E90-414B-9DF0-385FC6710380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227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9CA03-1FC6-465F-B00C-64F2E1CE35A0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1983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7B223-B7ED-4F34-A46A-797825269739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697EEAC-CA62-44B4-85BB-A96BA2073A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FC1CE3F9-0538-4D9D-854E-FB32CE6A78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631124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="" xmlns:a16="http://schemas.microsoft.com/office/drawing/2014/main" id="{1E4FE7AF-7E07-2142-9481-3260588F9C1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737021" y="296563"/>
            <a:ext cx="2910015" cy="4985950"/>
          </a:xfrm>
          <a:custGeom>
            <a:avLst/>
            <a:gdLst>
              <a:gd name="connsiteX0" fmla="*/ 80560 w 2834640"/>
              <a:gd name="connsiteY0" fmla="*/ 0 h 4872446"/>
              <a:gd name="connsiteX1" fmla="*/ 2754080 w 2834640"/>
              <a:gd name="connsiteY1" fmla="*/ 0 h 4872446"/>
              <a:gd name="connsiteX2" fmla="*/ 2834640 w 2834640"/>
              <a:gd name="connsiteY2" fmla="*/ 80560 h 4872446"/>
              <a:gd name="connsiteX3" fmla="*/ 2834640 w 2834640"/>
              <a:gd name="connsiteY3" fmla="*/ 4791886 h 4872446"/>
              <a:gd name="connsiteX4" fmla="*/ 2754080 w 2834640"/>
              <a:gd name="connsiteY4" fmla="*/ 4872446 h 4872446"/>
              <a:gd name="connsiteX5" fmla="*/ 80560 w 2834640"/>
              <a:gd name="connsiteY5" fmla="*/ 4872446 h 4872446"/>
              <a:gd name="connsiteX6" fmla="*/ 0 w 2834640"/>
              <a:gd name="connsiteY6" fmla="*/ 4791886 h 4872446"/>
              <a:gd name="connsiteX7" fmla="*/ 0 w 2834640"/>
              <a:gd name="connsiteY7" fmla="*/ 80560 h 4872446"/>
              <a:gd name="connsiteX8" fmla="*/ 80560 w 2834640"/>
              <a:gd name="connsiteY8" fmla="*/ 0 h 48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34640" h="4872446">
                <a:moveTo>
                  <a:pt x="80560" y="0"/>
                </a:moveTo>
                <a:lnTo>
                  <a:pt x="2754080" y="0"/>
                </a:lnTo>
                <a:cubicBezTo>
                  <a:pt x="2798572" y="0"/>
                  <a:pt x="2834640" y="36068"/>
                  <a:pt x="2834640" y="80560"/>
                </a:cubicBezTo>
                <a:lnTo>
                  <a:pt x="2834640" y="4791886"/>
                </a:lnTo>
                <a:cubicBezTo>
                  <a:pt x="2834640" y="4836378"/>
                  <a:pt x="2798572" y="4872446"/>
                  <a:pt x="2754080" y="4872446"/>
                </a:cubicBezTo>
                <a:lnTo>
                  <a:pt x="80560" y="4872446"/>
                </a:lnTo>
                <a:cubicBezTo>
                  <a:pt x="36068" y="4872446"/>
                  <a:pt x="0" y="4836378"/>
                  <a:pt x="0" y="4791886"/>
                </a:cubicBezTo>
                <a:lnTo>
                  <a:pt x="0" y="80560"/>
                </a:lnTo>
                <a:cubicBezTo>
                  <a:pt x="0" y="36068"/>
                  <a:pt x="36068" y="0"/>
                  <a:pt x="80560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scene3d>
            <a:camera prst="perspectiveRight" fov="2100000">
              <a:rot lat="21120000" lon="18600000" rev="2220000"/>
            </a:camera>
            <a:lightRig rig="threePt" dir="t"/>
          </a:scene3d>
        </p:spPr>
        <p:txBody>
          <a:bodyPr wrap="square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here to add your picture, then Right click – Send to Back</a:t>
            </a:r>
          </a:p>
        </p:txBody>
      </p:sp>
    </p:spTree>
    <p:extLst>
      <p:ext uri="{BB962C8B-B14F-4D97-AF65-F5344CB8AC3E}">
        <p14:creationId xmlns:p14="http://schemas.microsoft.com/office/powerpoint/2010/main" val="2420504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="" xmlns:a16="http://schemas.microsoft.com/office/drawing/2014/main" id="{E352B33D-1A92-2D43-BFDD-66BB2A2E9F4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03488" y="1027355"/>
            <a:ext cx="2751580" cy="2737821"/>
          </a:xfrm>
          <a:custGeom>
            <a:avLst/>
            <a:gdLst>
              <a:gd name="connsiteX0" fmla="*/ 340383 w 2689412"/>
              <a:gd name="connsiteY0" fmla="*/ 0 h 2675964"/>
              <a:gd name="connsiteX1" fmla="*/ 2349029 w 2689412"/>
              <a:gd name="connsiteY1" fmla="*/ 0 h 2675964"/>
              <a:gd name="connsiteX2" fmla="*/ 2689412 w 2689412"/>
              <a:gd name="connsiteY2" fmla="*/ 340383 h 2675964"/>
              <a:gd name="connsiteX3" fmla="*/ 2689412 w 2689412"/>
              <a:gd name="connsiteY3" fmla="*/ 2335581 h 2675964"/>
              <a:gd name="connsiteX4" fmla="*/ 2349029 w 2689412"/>
              <a:gd name="connsiteY4" fmla="*/ 2675964 h 2675964"/>
              <a:gd name="connsiteX5" fmla="*/ 340383 w 2689412"/>
              <a:gd name="connsiteY5" fmla="*/ 2675964 h 2675964"/>
              <a:gd name="connsiteX6" fmla="*/ 0 w 2689412"/>
              <a:gd name="connsiteY6" fmla="*/ 2335581 h 2675964"/>
              <a:gd name="connsiteX7" fmla="*/ 0 w 2689412"/>
              <a:gd name="connsiteY7" fmla="*/ 340383 h 2675964"/>
              <a:gd name="connsiteX8" fmla="*/ 340383 w 2689412"/>
              <a:gd name="connsiteY8" fmla="*/ 0 h 267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89412" h="2675964">
                <a:moveTo>
                  <a:pt x="340383" y="0"/>
                </a:moveTo>
                <a:lnTo>
                  <a:pt x="2349029" y="0"/>
                </a:lnTo>
                <a:cubicBezTo>
                  <a:pt x="2537017" y="0"/>
                  <a:pt x="2689412" y="152395"/>
                  <a:pt x="2689412" y="340383"/>
                </a:cubicBezTo>
                <a:lnTo>
                  <a:pt x="2689412" y="2335581"/>
                </a:lnTo>
                <a:cubicBezTo>
                  <a:pt x="2689412" y="2523569"/>
                  <a:pt x="2537017" y="2675964"/>
                  <a:pt x="2349029" y="2675964"/>
                </a:cubicBezTo>
                <a:lnTo>
                  <a:pt x="340383" y="2675964"/>
                </a:lnTo>
                <a:cubicBezTo>
                  <a:pt x="152395" y="2675964"/>
                  <a:pt x="0" y="2523569"/>
                  <a:pt x="0" y="2335581"/>
                </a:cubicBezTo>
                <a:lnTo>
                  <a:pt x="0" y="340383"/>
                </a:lnTo>
                <a:cubicBezTo>
                  <a:pt x="0" y="152395"/>
                  <a:pt x="152395" y="0"/>
                  <a:pt x="340383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scene3d>
            <a:camera prst="orthographicFront">
              <a:rot lat="20880000" lon="2400000" rev="21060000"/>
            </a:camera>
            <a:lightRig rig="threePt" dir="t"/>
          </a:scene3d>
        </p:spPr>
        <p:txBody>
          <a:bodyPr wrap="square">
            <a:no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397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7751C58-CF5A-481A-A8C3-9AE6DE1BCD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40F1E050-D7AE-486B-B244-4317D5B00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02944BCB-326B-459F-8832-E23CEEC787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1316" y="536155"/>
            <a:ext cx="723301" cy="723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085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028DC2E-AE17-4B30-AF9A-CC943FF09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CB0AAAB7-4027-46DA-9AE9-7D7D883B27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872371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A9DBBC7-5D6F-4746-9A54-5B075BF89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0A3006F-3D7C-466A-99C2-36F5E9B553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2FCF9C8B-8B22-4083-84F8-4561DA4CC4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2E201F8B-76E6-4294-9BDF-6AFF7576F4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1316" y="536155"/>
            <a:ext cx="723301" cy="723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158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1F275DB-7A05-42A4-9B93-8DD9858CE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336" y="536155"/>
            <a:ext cx="10575348" cy="723301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7A13D757-AF20-4E20-9AC5-6EE01DEB6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57041" y="159490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D97EB18E-FA38-4EA6-8AA9-89C000B3B7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57041" y="2418812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573074BF-4CF1-4CAF-BB64-48D7F22DD4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9453" y="15949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212DF023-6920-40FF-AAD6-7BFE13DD18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9453" y="2418812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55F97AFF-52E0-4544-A20D-463B17EC09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1316" y="536155"/>
            <a:ext cx="723301" cy="723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162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9025E52-4E42-494E-BC2C-62BB40AF8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9291" y="536155"/>
            <a:ext cx="10110840" cy="723301"/>
          </a:xfrm>
        </p:spPr>
        <p:txBody>
          <a:bodyPr/>
          <a:lstStyle>
            <a:lvl1pPr algn="r">
              <a:defRPr/>
            </a:lvl1pPr>
          </a:lstStyle>
          <a:p>
            <a:r>
              <a:rPr lang="ru-RU" dirty="0"/>
              <a:t>Образец заголовка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440955EA-BEE6-4162-91AF-D0FCB7414BE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7382" y="536155"/>
            <a:ext cx="723301" cy="723301"/>
          </a:xfrm>
          <a:prstGeom prst="rect">
            <a:avLst/>
          </a:prstGeom>
        </p:spPr>
      </p:pic>
      <p:cxnSp>
        <p:nvCxnSpPr>
          <p:cNvPr id="4" name="Прямая соединительная линия 3">
            <a:extLst>
              <a:ext uri="{FF2B5EF4-FFF2-40B4-BE49-F238E27FC236}">
                <a16:creationId xmlns="" xmlns:a16="http://schemas.microsoft.com/office/drawing/2014/main" id="{643E5F0A-5A05-4025-9FDA-0B7F546D98AD}"/>
              </a:ext>
            </a:extLst>
          </p:cNvPr>
          <p:cNvCxnSpPr>
            <a:cxnSpLocks/>
          </p:cNvCxnSpPr>
          <p:nvPr userDrawn="1"/>
        </p:nvCxnSpPr>
        <p:spPr>
          <a:xfrm>
            <a:off x="2061221" y="1259456"/>
            <a:ext cx="8942251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6513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9C5F80C8-B4A0-4781-9AF9-9D6EA0944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F7E4B-8CED-43F3-A8AA-726D0EC9BC2E}" type="datetimeFigureOut">
              <a:rPr lang="ru-RU" smtClean="0"/>
              <a:pPr/>
              <a:t>23.03.2026</a:t>
            </a:fld>
            <a:endParaRPr lang="ru-RU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6A19AB06-404D-4F3D-B511-0F45E5AA2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66C16A41-EBF4-4B22-BABF-635A2815A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D0B98-C4DD-482F-BCAD-9AF6DC84721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927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="" xmlns:a16="http://schemas.microsoft.com/office/drawing/2014/main" id="{F2919C4A-84D7-044B-9309-890E798602D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112293" y="1079286"/>
            <a:ext cx="3876566" cy="2878565"/>
          </a:xfrm>
          <a:solidFill>
            <a:schemeClr val="bg1">
              <a:lumMod val="65000"/>
            </a:schemeClr>
          </a:solidFill>
          <a:scene3d>
            <a:camera prst="perspectiveRight" fov="1680000">
              <a:rot lat="2040000" lon="19260000" rev="60000"/>
            </a:camera>
            <a:lightRig rig="threePt" dir="t"/>
          </a:scene3d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here to add your picture, then Right click – Send to Back</a:t>
            </a:r>
          </a:p>
        </p:txBody>
      </p:sp>
    </p:spTree>
    <p:extLst>
      <p:ext uri="{BB962C8B-B14F-4D97-AF65-F5344CB8AC3E}">
        <p14:creationId xmlns:p14="http://schemas.microsoft.com/office/powerpoint/2010/main" val="1487400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="" xmlns:a16="http://schemas.microsoft.com/office/drawing/2014/main" id="{3FDBBFB9-708E-AE48-8990-463C05B31E5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96174" y="869950"/>
            <a:ext cx="2282825" cy="4905375"/>
          </a:xfrm>
          <a:custGeom>
            <a:avLst/>
            <a:gdLst>
              <a:gd name="connsiteX0" fmla="*/ 228202 w 2282024"/>
              <a:gd name="connsiteY0" fmla="*/ 0 h 4913906"/>
              <a:gd name="connsiteX1" fmla="*/ 2053822 w 2282024"/>
              <a:gd name="connsiteY1" fmla="*/ 0 h 4913906"/>
              <a:gd name="connsiteX2" fmla="*/ 2282024 w 2282024"/>
              <a:gd name="connsiteY2" fmla="*/ 228202 h 4913906"/>
              <a:gd name="connsiteX3" fmla="*/ 2282024 w 2282024"/>
              <a:gd name="connsiteY3" fmla="*/ 4685704 h 4913906"/>
              <a:gd name="connsiteX4" fmla="*/ 2053822 w 2282024"/>
              <a:gd name="connsiteY4" fmla="*/ 4913906 h 4913906"/>
              <a:gd name="connsiteX5" fmla="*/ 228202 w 2282024"/>
              <a:gd name="connsiteY5" fmla="*/ 4913906 h 4913906"/>
              <a:gd name="connsiteX6" fmla="*/ 0 w 2282024"/>
              <a:gd name="connsiteY6" fmla="*/ 4685704 h 4913906"/>
              <a:gd name="connsiteX7" fmla="*/ 0 w 2282024"/>
              <a:gd name="connsiteY7" fmla="*/ 228202 h 4913906"/>
              <a:gd name="connsiteX8" fmla="*/ 228202 w 2282024"/>
              <a:gd name="connsiteY8" fmla="*/ 0 h 4913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2024" h="4913906">
                <a:moveTo>
                  <a:pt x="228202" y="0"/>
                </a:moveTo>
                <a:lnTo>
                  <a:pt x="2053822" y="0"/>
                </a:lnTo>
                <a:cubicBezTo>
                  <a:pt x="2179854" y="0"/>
                  <a:pt x="2282024" y="102170"/>
                  <a:pt x="2282024" y="228202"/>
                </a:cubicBezTo>
                <a:lnTo>
                  <a:pt x="2282024" y="4685704"/>
                </a:lnTo>
                <a:cubicBezTo>
                  <a:pt x="2282024" y="4811736"/>
                  <a:pt x="2179854" y="4913906"/>
                  <a:pt x="2053822" y="4913906"/>
                </a:cubicBezTo>
                <a:lnTo>
                  <a:pt x="228202" y="4913906"/>
                </a:lnTo>
                <a:cubicBezTo>
                  <a:pt x="102170" y="4913906"/>
                  <a:pt x="0" y="4811736"/>
                  <a:pt x="0" y="4685704"/>
                </a:cubicBezTo>
                <a:lnTo>
                  <a:pt x="0" y="228202"/>
                </a:lnTo>
                <a:cubicBezTo>
                  <a:pt x="0" y="102170"/>
                  <a:pt x="102170" y="0"/>
                  <a:pt x="228202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here to add your picture, then Right click – Send to Back</a:t>
            </a:r>
          </a:p>
        </p:txBody>
      </p:sp>
    </p:spTree>
    <p:extLst>
      <p:ext uri="{BB962C8B-B14F-4D97-AF65-F5344CB8AC3E}">
        <p14:creationId xmlns:p14="http://schemas.microsoft.com/office/powerpoint/2010/main" val="2345965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AC5B866-45E3-4152-AA21-9B5A8FD14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3577" y="536155"/>
            <a:ext cx="10120222" cy="7233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AF03ABD0-9996-4E9F-82E9-62A6DE81D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316" y="1584085"/>
            <a:ext cx="11521378" cy="47377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70113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1A4DA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60698" y="4962423"/>
            <a:ext cx="9505987" cy="995354"/>
          </a:xfrm>
        </p:spPr>
        <p:txBody>
          <a:bodyPr/>
          <a:lstStyle/>
          <a:p>
            <a:pPr algn="r"/>
            <a:r>
              <a:rPr lang="ru-RU" sz="2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Шишигина</a:t>
            </a:r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Н.Н.</a:t>
            </a:r>
          </a:p>
          <a:p>
            <a:pPr algn="r"/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Начальник РАО ТФОМС РС(Я)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1424" y="2060849"/>
            <a:ext cx="10363200" cy="2012803"/>
          </a:xfrm>
        </p:spPr>
        <p:txBody>
          <a:bodyPr>
            <a:normAutofit/>
          </a:bodyPr>
          <a:lstStyle/>
          <a:p>
            <a:pPr marL="182880" algn="l"/>
            <a:r>
              <a:rPr lang="ru-RU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Итоги предоставления реестров счетов в 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году, основные замечания формирования и учета случаев</a:t>
            </a:r>
            <a:endParaRPr lang="ru-RU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Dyachkovskaya\Desktop\tfoms-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3" t="15803" r="15420" b="15339"/>
          <a:stretch/>
        </p:blipFill>
        <p:spPr bwMode="auto">
          <a:xfrm>
            <a:off x="10281684" y="318977"/>
            <a:ext cx="1478943" cy="1460488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731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0" y="0"/>
            <a:ext cx="12192000" cy="98072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Picture 2" descr="C:\Users\Dyachkovskaya\Desktop\tfoms-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3" t="15803" r="15420" b="15339"/>
          <a:stretch/>
        </p:blipFill>
        <p:spPr bwMode="auto">
          <a:xfrm>
            <a:off x="11036595" y="142853"/>
            <a:ext cx="724035" cy="686488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40243" y="119039"/>
            <a:ext cx="105687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Сравнение количества случаев, по которым осуществлены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онковыплаты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с данными отчетной формы 131о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727264"/>
              </p:ext>
            </p:extLst>
          </p:nvPr>
        </p:nvGraphicFramePr>
        <p:xfrm>
          <a:off x="818709" y="1424770"/>
          <a:ext cx="10579908" cy="49441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0700"/>
                <a:gridCol w="5385071"/>
                <a:gridCol w="1541379"/>
                <a:gridCol w="1541379"/>
                <a:gridCol w="1541379"/>
              </a:tblGrid>
              <a:tr h="5464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Zona Pro Regular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  <a:latin typeface="Zona Pro Regular"/>
                        </a:rPr>
                        <a:t>Медицинская организация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err="1">
                          <a:effectLst/>
                          <a:latin typeface="Zona Pro Regular"/>
                        </a:rPr>
                        <a:t>Онковыплаты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Zona Pro Regular"/>
                        </a:rPr>
                        <a:t>Отчет 131о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effectLst/>
                          <a:latin typeface="Zona Pro Regular"/>
                        </a:rPr>
                        <a:t>Отклонение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Zona Pro 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4641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Zona Pro Regular"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  <a:latin typeface="Zona Pro Regular"/>
                        </a:rPr>
                        <a:t>ГБУ РС(Я) "</a:t>
                      </a:r>
                      <a:r>
                        <a:rPr lang="ru-RU" sz="1400" b="1" u="none" strike="noStrike" dirty="0" err="1">
                          <a:effectLst/>
                          <a:latin typeface="Zona Pro Regular"/>
                        </a:rPr>
                        <a:t>Верхнеколымская</a:t>
                      </a:r>
                      <a:r>
                        <a:rPr lang="ru-RU" sz="1400" b="1" u="none" strike="noStrike" dirty="0">
                          <a:effectLst/>
                          <a:latin typeface="Zona Pro Regular"/>
                        </a:rPr>
                        <a:t> ЦРБ"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Zona Pro Regular"/>
                        </a:rPr>
                        <a:t>6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effectLst/>
                          <a:latin typeface="Zona Pro Regular"/>
                        </a:rPr>
                        <a:t>7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smtClean="0">
                          <a:effectLst/>
                          <a:latin typeface="Zona Pro Regular"/>
                        </a:rPr>
                        <a:t>1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</a:tr>
              <a:tr h="54641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Zona Pro Regular"/>
                        </a:rPr>
                        <a:t>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  <a:latin typeface="Zona Pro Regular"/>
                        </a:rPr>
                        <a:t>ГБУ РС(Я) "Вилюйская ЦРБ </a:t>
                      </a:r>
                      <a:r>
                        <a:rPr lang="ru-RU" sz="1400" b="1" u="none" strike="noStrike" dirty="0" err="1">
                          <a:effectLst/>
                          <a:latin typeface="Zona Pro Regular"/>
                        </a:rPr>
                        <a:t>им.П.А.Петрова</a:t>
                      </a:r>
                      <a:r>
                        <a:rPr lang="ru-RU" sz="1400" b="1" u="none" strike="noStrike" dirty="0">
                          <a:effectLst/>
                          <a:latin typeface="Zona Pro Regular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Zona Pro Regular"/>
                        </a:rPr>
                        <a:t>13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Zona Pro Regular"/>
                        </a:rPr>
                        <a:t>14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smtClean="0">
                          <a:effectLst/>
                          <a:latin typeface="Zona Pro Regular"/>
                        </a:rPr>
                        <a:t>1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</a:tr>
              <a:tr h="54641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  <a:latin typeface="Zona Pro Regular"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  <a:latin typeface="Zona Pro Regular"/>
                        </a:rPr>
                        <a:t>ГБУ РС(Я) "Ленская ЦРБ"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effectLst/>
                          <a:latin typeface="Zona Pro Regular"/>
                        </a:rPr>
                        <a:t>12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Zona Pro Regular"/>
                        </a:rPr>
                        <a:t>15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smtClean="0">
                          <a:effectLst/>
                          <a:latin typeface="Zona Pro Regular"/>
                        </a:rPr>
                        <a:t>3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</a:tr>
              <a:tr h="57280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  <a:latin typeface="Zona Pro Regular"/>
                        </a:rPr>
                        <a:t>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  <a:latin typeface="Zona Pro Regular"/>
                        </a:rPr>
                        <a:t>ГБУ РС(Я) "</a:t>
                      </a:r>
                      <a:r>
                        <a:rPr lang="ru-RU" sz="1400" b="1" u="none" strike="noStrike" dirty="0" err="1">
                          <a:effectLst/>
                          <a:latin typeface="Zona Pro Regular"/>
                        </a:rPr>
                        <a:t>Среднеколымская</a:t>
                      </a:r>
                      <a:r>
                        <a:rPr lang="ru-RU" sz="1400" b="1" u="none" strike="noStrike" dirty="0">
                          <a:effectLst/>
                          <a:latin typeface="Zona Pro Regular"/>
                        </a:rPr>
                        <a:t> ЦРБ </a:t>
                      </a:r>
                      <a:r>
                        <a:rPr lang="ru-RU" sz="1400" b="1" u="none" strike="noStrike" dirty="0" err="1">
                          <a:effectLst/>
                          <a:latin typeface="Zona Pro Regular"/>
                        </a:rPr>
                        <a:t>им.С.И.Мицкевича</a:t>
                      </a:r>
                      <a:r>
                        <a:rPr lang="ru-RU" sz="1400" b="1" u="none" strike="noStrike" dirty="0">
                          <a:effectLst/>
                          <a:latin typeface="Zona Pro Regular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effectLst/>
                          <a:latin typeface="Zona Pro Regular"/>
                        </a:rPr>
                        <a:t>4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Zona Pro Regular"/>
                        </a:rPr>
                        <a:t>7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smtClean="0">
                          <a:effectLst/>
                          <a:latin typeface="Zona Pro Regular"/>
                        </a:rPr>
                        <a:t>3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</a:tr>
              <a:tr h="54641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  <a:latin typeface="Zona Pro Regular"/>
                        </a:rPr>
                        <a:t>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  <a:latin typeface="Zona Pro Regular"/>
                        </a:rPr>
                        <a:t>ГБУ РС(Я) "</a:t>
                      </a:r>
                      <a:r>
                        <a:rPr lang="ru-RU" sz="1400" b="1" u="none" strike="noStrike" dirty="0" err="1">
                          <a:effectLst/>
                          <a:latin typeface="Zona Pro Regular"/>
                        </a:rPr>
                        <a:t>Сунтарская</a:t>
                      </a:r>
                      <a:r>
                        <a:rPr lang="ru-RU" sz="1400" b="1" u="none" strike="noStrike" dirty="0">
                          <a:effectLst/>
                          <a:latin typeface="Zona Pro Regular"/>
                        </a:rPr>
                        <a:t> ЦРБ"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effectLst/>
                          <a:latin typeface="Zona Pro Regular"/>
                        </a:rPr>
                        <a:t>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Zona Pro Regular"/>
                        </a:rPr>
                        <a:t>6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smtClean="0">
                          <a:effectLst/>
                          <a:latin typeface="Zona Pro Regular"/>
                        </a:rPr>
                        <a:t>6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</a:tr>
              <a:tr h="54641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  <a:latin typeface="Zona Pro Regular"/>
                        </a:rPr>
                        <a:t>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  <a:latin typeface="Zona Pro Regular"/>
                        </a:rPr>
                        <a:t>ГАУ РС(Я) "Поликлиника №1"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Zona Pro Regular"/>
                        </a:rPr>
                        <a:t>52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Zona Pro Regular"/>
                        </a:rPr>
                        <a:t>53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smtClean="0">
                          <a:effectLst/>
                          <a:latin typeface="Zona Pro Regular"/>
                        </a:rPr>
                        <a:t>1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</a:tr>
              <a:tr h="54641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  <a:latin typeface="Zona Pro Regular"/>
                        </a:rPr>
                        <a:t>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  <a:latin typeface="Zona Pro Regular"/>
                        </a:rPr>
                        <a:t>ГБУ РС(Я) "ЯГБ №2"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Zona Pro Regular"/>
                        </a:rPr>
                        <a:t>16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Zona Pro Regular"/>
                        </a:rPr>
                        <a:t>19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smtClean="0">
                          <a:effectLst/>
                          <a:latin typeface="Zona Pro Regular"/>
                        </a:rPr>
                        <a:t>3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</a:tr>
              <a:tr h="54641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  <a:latin typeface="Zona Pro Regular"/>
                        </a:rPr>
                        <a:t>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  <a:latin typeface="Zona Pro Regular"/>
                        </a:rPr>
                        <a:t>ГАУ РС(Я) "ЯГБ №3"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Zona Pro Regular"/>
                        </a:rPr>
                        <a:t>14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Zona Pro Regular"/>
                        </a:rPr>
                        <a:t>21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smtClean="0">
                          <a:effectLst/>
                          <a:latin typeface="Zona Pro Regular"/>
                        </a:rPr>
                        <a:t>7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4675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3"/>
          <p:cNvSpPr>
            <a:spLocks noGrp="1"/>
          </p:cNvSpPr>
          <p:nvPr>
            <p:ph type="subTitle" idx="1"/>
          </p:nvPr>
        </p:nvSpPr>
        <p:spPr>
          <a:xfrm>
            <a:off x="609600" y="-304800"/>
            <a:ext cx="10871200" cy="1981200"/>
          </a:xfrm>
        </p:spPr>
        <p:txBody>
          <a:bodyPr>
            <a:noAutofit/>
          </a:bodyPr>
          <a:lstStyle/>
          <a:p>
            <a:pPr lvl="0" algn="just"/>
            <a:endParaRPr lang="en-US" sz="1800" b="1" dirty="0" smtClean="0"/>
          </a:p>
          <a:p>
            <a:pPr lvl="0" algn="just"/>
            <a:endParaRPr lang="en-US" sz="1800" dirty="0" smtClean="0"/>
          </a:p>
          <a:p>
            <a:pPr lvl="0" algn="just"/>
            <a:endParaRPr lang="en-US" sz="1800" dirty="0" smtClean="0"/>
          </a:p>
          <a:p>
            <a:pPr lvl="0" algn="just"/>
            <a:endParaRPr lang="ru-RU" sz="1800" dirty="0" smtClean="0"/>
          </a:p>
          <a:p>
            <a:pPr lvl="0" algn="just"/>
            <a:endParaRPr lang="en-US" sz="1800" dirty="0" smtClean="0"/>
          </a:p>
          <a:p>
            <a:pPr lvl="0" algn="just"/>
            <a:endParaRPr lang="ru-RU" sz="1800" dirty="0" smtClean="0"/>
          </a:p>
          <a:p>
            <a:pPr algn="just"/>
            <a:endParaRPr lang="ru-RU" sz="1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904971" y="2726813"/>
            <a:ext cx="8636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Users\Dyachkovskaya\Desktop\tfoms-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3" t="15803" r="15420" b="15339"/>
          <a:stretch/>
        </p:blipFill>
        <p:spPr bwMode="auto">
          <a:xfrm>
            <a:off x="10642775" y="440563"/>
            <a:ext cx="937100" cy="88850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17860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0" y="0"/>
            <a:ext cx="12192000" cy="98072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9261339"/>
              </p:ext>
            </p:extLst>
          </p:nvPr>
        </p:nvGraphicFramePr>
        <p:xfrm>
          <a:off x="623392" y="1196753"/>
          <a:ext cx="10945216" cy="1994309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4812121"/>
                <a:gridCol w="3208080"/>
                <a:gridCol w="2925015"/>
              </a:tblGrid>
              <a:tr h="34766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количество случаев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сумма, </a:t>
                      </a:r>
                      <a:r>
                        <a:rPr lang="ru-RU" sz="1400" u="none" strike="noStrike" dirty="0" err="1">
                          <a:effectLst/>
                        </a:rPr>
                        <a:t>млн.руб</a:t>
                      </a:r>
                      <a:r>
                        <a:rPr lang="ru-RU" sz="1400" u="none" strike="noStrike" dirty="0">
                          <a:effectLst/>
                        </a:rPr>
                        <a:t>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9525" marB="0" anchor="ctr"/>
                </a:tc>
              </a:tr>
              <a:tr h="516434">
                <a:tc>
                  <a:txBody>
                    <a:bodyPr/>
                    <a:lstStyle/>
                    <a:p>
                      <a:pPr lvl="1" algn="l" rtl="0" fontAlgn="b"/>
                      <a:r>
                        <a:rPr lang="ru-RU" sz="1400" u="none" strike="noStrike" dirty="0" smtClean="0">
                          <a:effectLst/>
                        </a:rPr>
                        <a:t>Предъявлено к оплате счетов за оказанную мед.</a:t>
                      </a:r>
                      <a:r>
                        <a:rPr lang="ru-RU" sz="1400" u="none" strike="noStrike" baseline="0" dirty="0" smtClean="0">
                          <a:effectLst/>
                        </a:rPr>
                        <a:t> помощь по ОМС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6 900 992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57 683,6</a:t>
                      </a:r>
                      <a:endParaRPr lang="ru-RU" sz="1600" b="1" u="none" strike="noStrike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2700" marR="12700" marT="9525" marB="0" anchor="ctr"/>
                </a:tc>
              </a:tr>
              <a:tr h="620890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400" u="none" strike="noStrike" kern="1200" dirty="0" smtClean="0">
                          <a:effectLst/>
                        </a:rPr>
                        <a:t>Выявлено нарушений в оформлении и предъявлении на оплату счетов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175 432</a:t>
                      </a:r>
                      <a:endParaRPr lang="ru-RU" sz="16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1 031,0</a:t>
                      </a:r>
                      <a:endParaRPr lang="ru-RU" sz="1600" b="1" u="none" strike="noStrike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2700" marR="12700" marT="9525" marB="0" anchor="ctr"/>
                </a:tc>
              </a:tr>
              <a:tr h="509324">
                <a:tc>
                  <a:txBody>
                    <a:bodyPr/>
                    <a:lstStyle/>
                    <a:p>
                      <a:pPr lvl="1" algn="l" rtl="0" fontAlgn="b"/>
                      <a:r>
                        <a:rPr lang="ru-RU" sz="1400" u="none" strike="noStrike" dirty="0" smtClean="0">
                          <a:effectLst/>
                        </a:rPr>
                        <a:t>Принято к оплате счетов за оказанную мед. помощь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6 725 560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56 652,6</a:t>
                      </a:r>
                    </a:p>
                  </a:txBody>
                  <a:tcPr marL="12700" marR="12700" marT="9525" marB="0" anchor="ctr"/>
                </a:tc>
              </a:tr>
            </a:tbl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25461111"/>
              </p:ext>
            </p:extLst>
          </p:nvPr>
        </p:nvGraphicFramePr>
        <p:xfrm>
          <a:off x="6096000" y="3429000"/>
          <a:ext cx="5664629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124759520"/>
              </p:ext>
            </p:extLst>
          </p:nvPr>
        </p:nvGraphicFramePr>
        <p:xfrm>
          <a:off x="623392" y="3429000"/>
          <a:ext cx="5664629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27381" y="259531"/>
            <a:ext cx="98890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Предоставление реестров счетов за 2025 год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9" name="Picture 2" descr="C:\Users\Dyachkovskaya\Desktop\tfoms-1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3" t="15803" r="15420" b="15339"/>
          <a:stretch/>
        </p:blipFill>
        <p:spPr bwMode="auto">
          <a:xfrm>
            <a:off x="11036595" y="142853"/>
            <a:ext cx="724034" cy="686488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956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0" y="0"/>
            <a:ext cx="12192000" cy="98072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1758" y="259531"/>
            <a:ext cx="104766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Zona Pro Regular"/>
                <a:ea typeface="Times New Roman"/>
              </a:rPr>
              <a:t>Медико-экономический контроль 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Zona Pro Regular"/>
                <a:ea typeface="Times New Roman"/>
              </a:rPr>
              <a:t>в 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Zona Pro Regular"/>
                <a:ea typeface="Times New Roman"/>
              </a:rPr>
              <a:t>информационной системе  ПУОМП</a:t>
            </a:r>
            <a:endParaRPr lang="ru-RU" sz="2400" dirty="0">
              <a:latin typeface="Zona Pro Regular"/>
            </a:endParaRPr>
          </a:p>
        </p:txBody>
      </p:sp>
      <p:pic>
        <p:nvPicPr>
          <p:cNvPr id="4" name="Picture 2" descr="C:\Users\Dyachkovskaya\Desktop\tfoms-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3" t="15803" r="15420" b="15339"/>
          <a:stretch/>
        </p:blipFill>
        <p:spPr bwMode="auto">
          <a:xfrm>
            <a:off x="11036595" y="142853"/>
            <a:ext cx="724034" cy="686488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8399455"/>
              </p:ext>
            </p:extLst>
          </p:nvPr>
        </p:nvGraphicFramePr>
        <p:xfrm>
          <a:off x="421758" y="1062475"/>
          <a:ext cx="6936675" cy="5581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6729"/>
                <a:gridCol w="6179946"/>
              </a:tblGrid>
              <a:tr h="54473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Автоматизированная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проверка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снятия по МЭК</a:t>
                      </a:r>
                    </a:p>
                  </a:txBody>
                  <a:tcPr marL="121920" marR="121920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58034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Код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Перечень оснований:</a:t>
                      </a:r>
                    </a:p>
                  </a:txBody>
                  <a:tcPr marL="121920" marR="121920"/>
                </a:tc>
              </a:tr>
              <a:tr h="43005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1.3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Госпитализация застрахованного лица, медицинская помощь которому должна быть оказана в стационаре другого профиля (непрофильная госпитализация)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</a:tr>
              <a:tr h="43005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1.4.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Нарушения, связанные с оформлением и предъявлением на оплату счетов и реестров счетов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</a:tr>
              <a:tr h="60207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1.5.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2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Введение в реестр счетов недостоверных персональных данных застрахованного лица, приводящее к невозможности его полной идентификации (ошибки в серии и номере полиса обязательного медицинского страхования, адресе и т. д.).</a:t>
                      </a:r>
                      <a:endParaRPr lang="ru-RU" sz="1200" b="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</a:tr>
              <a:tr h="958070">
                <a:tc>
                  <a:txBody>
                    <a:bodyPr/>
                    <a:lstStyle/>
                    <a:p>
                      <a:pPr algn="ctr">
                        <a:lnSpc>
                          <a:spcPts val="1405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1.6.</a:t>
                      </a:r>
                      <a:endParaRPr lang="ru-RU" sz="12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493" marR="52493" marT="64770" marB="64770"/>
                </a:tc>
                <a:tc>
                  <a:txBody>
                    <a:bodyPr/>
                    <a:lstStyle/>
                    <a:p>
                      <a:pPr indent="306070" algn="just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Нарушения, связанные с включением в реестр счетов медицинской помощи, не входящей в программу обязательного медицинского страхования. Предъявление </a:t>
                      </a:r>
                      <a:r>
                        <a:rPr lang="ru-RU" sz="12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 оплате медицинской помощи сверх распределенного объема предоставления медицинской помощи, установленного медицинской организации в соответствии с законодательством об обязательном медицинском </a:t>
                      </a:r>
                      <a:r>
                        <a:rPr lang="ru-RU" sz="1200" b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страховании.</a:t>
                      </a:r>
                      <a:endParaRPr lang="ru-RU" sz="12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493" marR="52493" marT="64770" marB="64770"/>
                </a:tc>
              </a:tr>
              <a:tr h="43005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1.7.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2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Нарушения, связанные с необоснованным применением тарифа на оплату медицинской помощи</a:t>
                      </a:r>
                      <a:endParaRPr lang="ru-RU" sz="1200" b="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</a:tr>
              <a:tr h="456338">
                <a:tc>
                  <a:txBody>
                    <a:bodyPr/>
                    <a:lstStyle/>
                    <a:p>
                      <a:pPr algn="ctr">
                        <a:lnSpc>
                          <a:spcPts val="1405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1.8</a:t>
                      </a:r>
                      <a:endParaRPr lang="ru-RU" sz="12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493" marR="52493" marT="64770" marB="64770"/>
                </a:tc>
                <a:tc>
                  <a:txBody>
                    <a:bodyPr/>
                    <a:lstStyle/>
                    <a:p>
                      <a:pPr marR="18415" indent="4445" algn="just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Нарушения, связанные с включением в реестр счетов нелицензированных видов медицинской деятельности, в том числе с нарушением лицензионных требований</a:t>
                      </a:r>
                      <a:endParaRPr lang="ru-RU" sz="12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493" marR="52493" marT="64770" marB="64770"/>
                </a:tc>
              </a:tr>
              <a:tr h="623582">
                <a:tc>
                  <a:txBody>
                    <a:bodyPr/>
                    <a:lstStyle/>
                    <a:p>
                      <a:pPr algn="ctr">
                        <a:lnSpc>
                          <a:spcPts val="1405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1.9.</a:t>
                      </a:r>
                    </a:p>
                  </a:txBody>
                  <a:tcPr marL="52493" marR="52493" marT="64770" marB="64770"/>
                </a:tc>
                <a:tc>
                  <a:txBody>
                    <a:bodyPr/>
                    <a:lstStyle/>
                    <a:p>
                      <a:pPr marR="18415" indent="4445" algn="just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Включение </a:t>
                      </a:r>
                      <a:r>
                        <a:rPr lang="ru-RU" sz="1200" b="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реестр счетов страховых случаев, при которых медицинская помощь оказана медицинским работником, не имеющим сертификата или свидетельства об аккредитации специалиста по профилю оказания медицинской помощи.</a:t>
                      </a:r>
                    </a:p>
                  </a:txBody>
                  <a:tcPr marL="52493" marR="52493" marT="64770" marB="64770"/>
                </a:tc>
              </a:tr>
              <a:tr h="501613">
                <a:tc>
                  <a:txBody>
                    <a:bodyPr/>
                    <a:lstStyle/>
                    <a:p>
                      <a:pPr algn="ctr">
                        <a:lnSpc>
                          <a:spcPts val="1405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1.10.</a:t>
                      </a:r>
                    </a:p>
                  </a:txBody>
                  <a:tcPr marL="52493" marR="52493" marT="64770" marB="64770"/>
                </a:tc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Нарушения, связанные с повторным включением в реестр счетов случаев оказания медицинской помощи.</a:t>
                      </a:r>
                      <a:endParaRPr lang="ru-RU" sz="12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493" marR="52493" marT="64770" marB="64770"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3558567"/>
              </p:ext>
            </p:extLst>
          </p:nvPr>
        </p:nvGraphicFramePr>
        <p:xfrm>
          <a:off x="7612911" y="1052733"/>
          <a:ext cx="4147717" cy="556071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47717"/>
              </a:tblGrid>
              <a:tr h="8232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Повторный МЭК</a:t>
                      </a:r>
                    </a:p>
                  </a:txBody>
                  <a:tcPr marL="121920" marR="121920"/>
                </a:tc>
              </a:tr>
              <a:tr h="141545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Неправильно оформленные случаи по письмам медицинских организаций</a:t>
                      </a:r>
                    </a:p>
                  </a:txBody>
                  <a:tcPr marL="121920" marR="121920" anchor="ctr"/>
                </a:tc>
              </a:tr>
              <a:tr h="202207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Тяжелые несчастные случаи на производстве, оплачиваемые Фондом социального страхования Российской Федерации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</a:tr>
              <a:tr h="129990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 письмам страховых медицинских компаний, отделов ТФОМС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16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0" y="0"/>
            <a:ext cx="12192000" cy="98072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527382" y="259531"/>
            <a:ext cx="10158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Результаты медико-экономического контроля по кодам нарушений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4" name="Picture 2" descr="C:\Users\Dyachkovskaya\Desktop\tfoms-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3" t="15803" r="15420" b="15339"/>
          <a:stretch/>
        </p:blipFill>
        <p:spPr bwMode="auto">
          <a:xfrm>
            <a:off x="11036595" y="142853"/>
            <a:ext cx="724034" cy="686488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384310"/>
              </p:ext>
            </p:extLst>
          </p:nvPr>
        </p:nvGraphicFramePr>
        <p:xfrm>
          <a:off x="297711" y="1201477"/>
          <a:ext cx="11578857" cy="54527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51899"/>
                <a:gridCol w="4819362"/>
                <a:gridCol w="1351899"/>
                <a:gridCol w="1351899"/>
                <a:gridCol w="1351899"/>
                <a:gridCol w="1351899"/>
              </a:tblGrid>
              <a:tr h="175726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</a:rPr>
                        <a:t>Код нарушения/дефекта по 231нВ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 smtClean="0">
                          <a:effectLst/>
                        </a:rPr>
                        <a:t>Перечень </a:t>
                      </a:r>
                      <a:r>
                        <a:rPr lang="ru-RU" sz="900" u="none" strike="noStrike" dirty="0">
                          <a:effectLst/>
                        </a:rPr>
                        <a:t>оснований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ru-RU" sz="900" b="1" u="none" strike="noStrike" dirty="0">
                          <a:effectLst/>
                        </a:rPr>
                        <a:t>2024 год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ru-RU" sz="900" b="1" u="none" strike="noStrike" dirty="0">
                          <a:effectLst/>
                        </a:rPr>
                        <a:t>2025 год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77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Количество случаев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% от всего случаев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Количество случаев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</a:rPr>
                        <a:t>% от всего случаев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67738">
                <a:tc gridSpan="2">
                  <a:txBody>
                    <a:bodyPr/>
                    <a:lstStyle/>
                    <a:p>
                      <a:pPr lvl="1" algn="l" rtl="0" fontAlgn="ctr"/>
                      <a:r>
                        <a:rPr lang="ru-RU" sz="900" u="none" strike="noStrike" dirty="0">
                          <a:effectLst/>
                        </a:rPr>
                        <a:t>Количество предъявленных к оплате реестров счетов за оказанную медицинскую помощь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u="none" strike="noStrike" dirty="0">
                          <a:effectLst/>
                        </a:rPr>
                        <a:t>6 730 561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u="none" strike="noStrike" dirty="0">
                          <a:effectLst/>
                        </a:rPr>
                        <a:t> 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u="none" strike="noStrike" dirty="0">
                          <a:effectLst/>
                        </a:rPr>
                        <a:t>6 900 992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u="none" strike="noStrike">
                          <a:effectLst/>
                        </a:rPr>
                        <a:t> 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</a:tr>
              <a:tr h="167738">
                <a:tc gridSpan="2">
                  <a:txBody>
                    <a:bodyPr/>
                    <a:lstStyle/>
                    <a:p>
                      <a:pPr lvl="1" algn="l" rtl="0" fontAlgn="ctr"/>
                      <a:r>
                        <a:rPr lang="ru-RU" sz="900" u="none" strike="noStrike" dirty="0">
                          <a:effectLst/>
                        </a:rPr>
                        <a:t>Количество принятых к оплате реестров счетов за оказанную медицинскую помощь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u="none" strike="noStrike">
                          <a:effectLst/>
                        </a:rPr>
                        <a:t>6 460 884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u="none" strike="noStrike">
                          <a:effectLst/>
                        </a:rPr>
                        <a:t> 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u="none" strike="noStrike" dirty="0">
                          <a:effectLst/>
                        </a:rPr>
                        <a:t>6 725 560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u="none" strike="noStrike" dirty="0">
                          <a:effectLst/>
                        </a:rPr>
                        <a:t> 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</a:tr>
              <a:tr h="167738">
                <a:tc gridSpan="2">
                  <a:txBody>
                    <a:bodyPr/>
                    <a:lstStyle/>
                    <a:p>
                      <a:pPr lvl="1" algn="l" rtl="0" fontAlgn="ctr"/>
                      <a:r>
                        <a:rPr lang="ru-RU" sz="900" u="none" strike="noStrike" dirty="0">
                          <a:effectLst/>
                        </a:rPr>
                        <a:t>Всего выявлено нарушений в оформлении и предъявлении на оплату реестров счетов, в </a:t>
                      </a:r>
                      <a:r>
                        <a:rPr lang="ru-RU" sz="900" u="none" strike="noStrike" dirty="0" err="1">
                          <a:effectLst/>
                        </a:rPr>
                        <a:t>т.ч</a:t>
                      </a:r>
                      <a:r>
                        <a:rPr lang="ru-RU" sz="900" u="none" strike="noStrike" dirty="0">
                          <a:effectLst/>
                        </a:rPr>
                        <a:t>.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u="none" strike="noStrike">
                          <a:effectLst/>
                        </a:rPr>
                        <a:t>269 677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u="none" strike="noStrike">
                          <a:effectLst/>
                        </a:rPr>
                        <a:t>4,00%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u="none" strike="noStrike">
                          <a:effectLst/>
                        </a:rPr>
                        <a:t>175 432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u="none" strike="noStrike" dirty="0">
                          <a:effectLst/>
                        </a:rPr>
                        <a:t>2,54%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</a:tr>
              <a:tr h="327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1.3.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u="none" strike="noStrike">
                          <a:effectLst/>
                        </a:rPr>
                        <a:t>Госпитализация застрахованного лица, медицинская помощь которому должна быть оказана в стационаре другого профиля (непрофильная госпитализация)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40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0,00%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11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0,01%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</a:tr>
              <a:tr h="806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1.4.1-1.4.5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u="none" strike="noStrike">
                          <a:effectLst/>
                        </a:rPr>
                        <a:t>Нарушения, связанные с оформлением и предъявлением на оплату счетов и реестров счетов, в том числе: наличие ошибок в реквизитах счета; оформление в реестре случаев, дата окончания лечения которых больше даты смерти/закрытия страховки; некорректное заполнение полей реестра счетов или заявленная сумма по позиции реестра счетов не корректна (арифметическая ошибка)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5 778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2,10%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6 413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3,66%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</a:tr>
              <a:tr h="327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1.6.1.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u="none" strike="noStrike">
                          <a:effectLst/>
                        </a:rPr>
                        <a:t>Включение в реестр счетов видов медицинской помощи, а также заболеваний и состояний, не входящих в программу обязательного медицинского страхования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4 194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1,60%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637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0,36%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</a:tr>
              <a:tr h="48723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1.6.2.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u="none" strike="noStrike" dirty="0">
                          <a:effectLst/>
                        </a:rPr>
                        <a:t>Предъявление к оплате медицинской помощи сверх распределенного объема предоставления медицинской помощи, установленного медицинской организации в соответствии с законодательством об обязательном медицинском страховании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245 245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90,90%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152 911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87,16%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</a:tr>
              <a:tr h="48723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1.6.4.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u="none" strike="noStrike">
                          <a:effectLst/>
                        </a:rPr>
                        <a:t>Включение в реестр счетов медицинской помощи, подлежащей оплате из других источников финансирования, в том числе тяжелые несчастные случаи на производстве, оплачиваемые Фондом социального страхования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22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0,00%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</a:rPr>
                        <a:t>29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0,02%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</a:tr>
              <a:tr h="27811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1.7.2.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u="none" strike="noStrike">
                          <a:effectLst/>
                        </a:rPr>
                        <a:t>Нарушения, связанные с необоснованным применением тарифа на оплату медицинской помощи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4 264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1,60%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774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0,44%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</a:tr>
              <a:tr h="327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1.8.1.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u="none" strike="noStrike">
                          <a:effectLst/>
                        </a:rPr>
                        <a:t>Включение в реестр счетов страховых случаев по видам медицинской деятельности, отсутствующим в действующей лицензии медицинской организации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0,00%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0,00%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</a:tr>
              <a:tr h="327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1.10.1.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u="none" strike="noStrike">
                          <a:effectLst/>
                        </a:rPr>
                        <a:t>Позиция реестра счетов оплачена ранее (повторное выставление счета на оплату случаев оказания медицинской помощи, которые были оплачены ранее);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163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0,09%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</a:tr>
              <a:tr h="41318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1.10.3.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u="none" strike="noStrike">
                          <a:effectLst/>
                        </a:rPr>
                        <a:t>Стоимость отдельной медицинской услуги, включенной в счет, учтена в тарифе на оплату медицинской помощи другой услуги, также предъявленной к оплате медицинской организацией;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338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0,19%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</a:tr>
              <a:tr h="327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1.10.5.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u="none" strike="noStrike" dirty="0">
                          <a:effectLst/>
                        </a:rPr>
                        <a:t>Включение в реестр счетов медицинской помощи, оказанной амбулаторно, в период пребывания застрахованного лица в условиях стационара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9 988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3,70%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13 989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7,97%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</a:tr>
              <a:tr h="48723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1.10.6.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u="none" strike="noStrike">
                          <a:effectLst/>
                        </a:rPr>
                        <a:t>Включение в реестр счетов нескольких страховых случаев, при которых медицинская помощь оказана застрахованному лицу стационарно в один период оплаты с пересечением или совпадением сроков лечения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146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0,10%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160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</a:rPr>
                        <a:t>0,09%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7210" marR="7210" marT="721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400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0" y="0"/>
            <a:ext cx="12192000" cy="98072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680484" y="259531"/>
            <a:ext cx="101753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Результаты медико-экономического контроля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03445" y="1135778"/>
            <a:ext cx="10081120" cy="27699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 </a:t>
            </a:r>
            <a:r>
              <a:rPr lang="ru-RU" sz="1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доле нарушений от предъявленных к оплате реестров счетов в количественном </a:t>
            </a:r>
            <a:r>
              <a:rPr lang="ru-RU" sz="1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выражении</a:t>
            </a:r>
            <a:endParaRPr lang="ru-RU" sz="1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03445" y="3579602"/>
            <a:ext cx="10081120" cy="27699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 </a:t>
            </a:r>
            <a:r>
              <a:rPr lang="ru-RU" sz="1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доле нарушений от предъявленных к оплате реестров счетов в </a:t>
            </a:r>
            <a:r>
              <a:rPr lang="ru-RU" sz="1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стоимостном </a:t>
            </a:r>
            <a:r>
              <a:rPr lang="ru-RU" sz="1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выражении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2745549"/>
              </p:ext>
            </p:extLst>
          </p:nvPr>
        </p:nvGraphicFramePr>
        <p:xfrm>
          <a:off x="1775519" y="1537811"/>
          <a:ext cx="8736972" cy="17668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94500"/>
                <a:gridCol w="1575175"/>
                <a:gridCol w="1659185"/>
                <a:gridCol w="1008112"/>
              </a:tblGrid>
              <a:tr h="49584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FF0000"/>
                        </a:solidFill>
                        <a:effectLst/>
                        <a:latin typeface="Arial Cyr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Предъявлено, случаи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Снятия по </a:t>
                      </a:r>
                      <a:r>
                        <a:rPr lang="ru-RU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МЭК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Доля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12700" marR="12700" marT="9525" marB="0" anchor="ctr"/>
                </a:tc>
              </a:tr>
              <a:tr h="21183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ООО "МЕДЛАЙФ"                                                                                   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624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7,1%</a:t>
                      </a:r>
                    </a:p>
                  </a:txBody>
                  <a:tcPr marL="9525" marR="9525" marT="9525" marB="0" anchor="ctr"/>
                </a:tc>
              </a:tr>
              <a:tr h="21183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ФБУЗ "ЦЕНТР ГИГИЕНЫ И ЭПИДЕМИОЛОГИИ В РС(Я)"                                                    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effectLst/>
                          <a:latin typeface="Arial Cyr"/>
                        </a:rPr>
                        <a:t>4 717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298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6,3%</a:t>
                      </a:r>
                    </a:p>
                  </a:txBody>
                  <a:tcPr marL="9525" marR="9525" marT="9525" marB="0" anchor="ctr"/>
                </a:tc>
              </a:tr>
              <a:tr h="21183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ГБУ РС(Я) "Ленская ЦРБ"                                                                         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effectLst/>
                          <a:latin typeface="Arial Cyr"/>
                        </a:rPr>
                        <a:t>174 888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effectLst/>
                          <a:latin typeface="Arial Cyr"/>
                        </a:rPr>
                        <a:t>10 659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6,1%</a:t>
                      </a:r>
                    </a:p>
                  </a:txBody>
                  <a:tcPr marL="9525" marR="9525" marT="9525" marB="0" anchor="ctr"/>
                </a:tc>
              </a:tr>
              <a:tr h="21183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ГБУ РС(Я) "НПЦ "ФТИЗИАТРИЯ" ИМ.Е.Н.АНДРЕЕВА"                                                    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532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6,0%</a:t>
                      </a:r>
                    </a:p>
                  </a:txBody>
                  <a:tcPr marL="9525" marR="9525" marT="9525" marB="0" anchor="ctr"/>
                </a:tc>
              </a:tr>
              <a:tr h="21183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ГБУ РС(Я) "Хангаласская ЦРБ"                                                                    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effectLst/>
                          <a:latin typeface="Arial Cyr"/>
                        </a:rPr>
                        <a:t>194 066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effectLst/>
                          <a:latin typeface="Arial Cyr"/>
                        </a:rPr>
                        <a:t>11 435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5,9%</a:t>
                      </a:r>
                    </a:p>
                  </a:txBody>
                  <a:tcPr marL="9525" marR="9525" marT="9525" marB="0" anchor="ctr"/>
                </a:tc>
              </a:tr>
              <a:tr h="21183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ГБУ РС(Я) "ЯГБ №2"                                                                              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effectLst/>
                          <a:latin typeface="Arial Cyr"/>
                        </a:rPr>
                        <a:t>252 844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effectLst/>
                          <a:latin typeface="Arial Cyr"/>
                        </a:rPr>
                        <a:t>14 148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5,6%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5359351"/>
              </p:ext>
            </p:extLst>
          </p:nvPr>
        </p:nvGraphicFramePr>
        <p:xfrm>
          <a:off x="1775518" y="4100045"/>
          <a:ext cx="8736973" cy="24708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64497"/>
                <a:gridCol w="1536171"/>
                <a:gridCol w="1708425"/>
                <a:gridCol w="1027880"/>
              </a:tblGrid>
              <a:tr h="59232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FF0000"/>
                        </a:solidFill>
                        <a:effectLst/>
                        <a:latin typeface="Arial Cyr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Предъявлено, руб.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Снятия по </a:t>
                      </a:r>
                      <a:r>
                        <a:rPr lang="ru-RU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МЭК, </a:t>
                      </a:r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руб.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Доля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12700" marR="12700" marT="9525" marB="0" anchor="ctr"/>
                </a:tc>
              </a:tr>
              <a:tr h="227724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ФБУЗ "ЦЕНТР ГИГИЕНЫ И ЭПИДЕМИОЛОГИИ В РС(Я)"                                                    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4 103 486,18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effectLst/>
                          <a:latin typeface="Arial Cyr"/>
                        </a:rPr>
                        <a:t>407 466,65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9,9%</a:t>
                      </a:r>
                    </a:p>
                  </a:txBody>
                  <a:tcPr marL="9525" marR="9525" marT="9525" marB="0" anchor="ctr"/>
                </a:tc>
              </a:tr>
              <a:tr h="227724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ООО "ГЛОБАЛМЕД"                                                                                 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109 855 535,89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effectLst/>
                          <a:latin typeface="Arial Cyr"/>
                        </a:rPr>
                        <a:t>10 223 204,96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9,3%</a:t>
                      </a:r>
                    </a:p>
                  </a:txBody>
                  <a:tcPr marL="9525" marR="9525" marT="9525" marB="0" anchor="ctr"/>
                </a:tc>
              </a:tr>
              <a:tr h="227724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ООО "МЕДЛАЙФ"                                                                                   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1 602 588,52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effectLst/>
                          <a:latin typeface="Arial Cyr"/>
                        </a:rPr>
                        <a:t>120 786,12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7,5%</a:t>
                      </a:r>
                    </a:p>
                  </a:txBody>
                  <a:tcPr marL="9525" marR="9525" marT="9525" marB="0" anchor="ctr"/>
                </a:tc>
              </a:tr>
              <a:tr h="227724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ГБУ РС(Я) "</a:t>
                      </a:r>
                      <a:r>
                        <a:rPr lang="ru-RU" sz="1000" b="0" i="0" u="none" strike="noStrike" dirty="0" err="1">
                          <a:effectLst/>
                          <a:latin typeface="Arial Cyr"/>
                        </a:rPr>
                        <a:t>Аллаиховская</a:t>
                      </a:r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 ЦРБ"                                                                    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68 505 577,97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effectLst/>
                          <a:latin typeface="Arial Cyr"/>
                        </a:rPr>
                        <a:t>4 789 245,03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7,0%</a:t>
                      </a:r>
                    </a:p>
                  </a:txBody>
                  <a:tcPr marL="9525" marR="9525" marT="9525" marB="0" anchor="ctr"/>
                </a:tc>
              </a:tr>
              <a:tr h="28448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ООО "МЦ </a:t>
                      </a:r>
                      <a:r>
                        <a:rPr lang="ru-RU" sz="1000" b="0" i="0" u="none" strike="noStrike" dirty="0" err="1">
                          <a:effectLst/>
                          <a:latin typeface="Arial Cyr"/>
                        </a:rPr>
                        <a:t>МедЭкспресс</a:t>
                      </a:r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+"                                                                           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18 466 566,28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effectLst/>
                          <a:latin typeface="Arial Cyr"/>
                        </a:rPr>
                        <a:t>1 218 022,76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6,6%</a:t>
                      </a:r>
                    </a:p>
                  </a:txBody>
                  <a:tcPr marL="9525" marR="9525" marT="9525" marB="0" anchor="ctr"/>
                </a:tc>
              </a:tr>
              <a:tr h="227724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ГБУ РС(Я) "ЯГБ №2"                                                                              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1 092 069 120,48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effectLst/>
                          <a:latin typeface="Arial Cyr"/>
                        </a:rPr>
                        <a:t>66 772 665,37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6,1%</a:t>
                      </a:r>
                    </a:p>
                  </a:txBody>
                  <a:tcPr marL="9525" marR="9525" marT="9525" marB="0" anchor="ctr"/>
                </a:tc>
              </a:tr>
              <a:tr h="227724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ГБУ РС(Я) "</a:t>
                      </a:r>
                      <a:r>
                        <a:rPr lang="ru-RU" sz="1000" b="0" i="0" u="none" strike="noStrike" dirty="0" err="1">
                          <a:effectLst/>
                          <a:latin typeface="Arial Cyr"/>
                        </a:rPr>
                        <a:t>Анабарская</a:t>
                      </a:r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 ЦРБ"                                                                      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71 178 250,25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effectLst/>
                          <a:latin typeface="Arial Cyr"/>
                        </a:rPr>
                        <a:t>4 267 802,08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6,0%</a:t>
                      </a:r>
                    </a:p>
                  </a:txBody>
                  <a:tcPr marL="9525" marR="9525" marT="9525" marB="0" anchor="ctr"/>
                </a:tc>
              </a:tr>
              <a:tr h="227724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ООО "</a:t>
                      </a:r>
                      <a:r>
                        <a:rPr lang="ru-RU" sz="1000" b="0" i="0" u="none" strike="noStrike" dirty="0" err="1">
                          <a:effectLst/>
                          <a:latin typeface="Arial Cyr"/>
                        </a:rPr>
                        <a:t>Медлайн</a:t>
                      </a:r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-К"                                                                                 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25 802 468,01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effectLst/>
                          <a:latin typeface="Arial Cyr"/>
                        </a:rPr>
                        <a:t>1 400 527,05</a:t>
                      </a:r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5,4%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pic>
        <p:nvPicPr>
          <p:cNvPr id="8" name="Picture 2" descr="C:\Users\Dyachkovskaya\Desktop\tfoms-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3" t="15803" r="15420" b="15339"/>
          <a:stretch/>
        </p:blipFill>
        <p:spPr bwMode="auto">
          <a:xfrm>
            <a:off x="11036595" y="142853"/>
            <a:ext cx="724034" cy="686488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574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0" y="0"/>
            <a:ext cx="12192000" cy="980728"/>
          </a:xfrm>
          <a:prstGeom prst="roundRect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Picture 2" descr="C:\Users\Dyachkovskaya\Desktop\tfoms-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3" t="15803" r="15420" b="15339"/>
          <a:stretch/>
        </p:blipFill>
        <p:spPr bwMode="auto">
          <a:xfrm>
            <a:off x="11036595" y="142853"/>
            <a:ext cx="724034" cy="686488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281730" y="122425"/>
            <a:ext cx="10862997" cy="55375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1A4DA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Zona Pro Regular"/>
                <a:ea typeface="Times New Roman"/>
              </a:rPr>
              <a:t>Медицинская помощь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Zona Pro Regular"/>
                <a:ea typeface="Times New Roman"/>
              </a:rPr>
              <a:t>, оказанная в медицинских организациях РС(Я) лицам, застрахованным в других субъектах РФ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681099330"/>
              </p:ext>
            </p:extLst>
          </p:nvPr>
        </p:nvGraphicFramePr>
        <p:xfrm>
          <a:off x="0" y="4055379"/>
          <a:ext cx="11976314" cy="33746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943061" y="1084521"/>
            <a:ext cx="3632790" cy="27699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1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Объем медицинской помощи, случаи</a:t>
            </a:r>
            <a:endParaRPr lang="ru-RU" sz="1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23872" y="3900265"/>
            <a:ext cx="4720855" cy="27699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1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Стоимость медицинской помощи, </a:t>
            </a:r>
            <a:r>
              <a:rPr lang="ru-RU" sz="12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тыс.руб</a:t>
            </a:r>
            <a:r>
              <a:rPr lang="ru-RU" sz="1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.</a:t>
            </a:r>
            <a:endParaRPr lang="ru-RU" sz="1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2537135974"/>
              </p:ext>
            </p:extLst>
          </p:nvPr>
        </p:nvGraphicFramePr>
        <p:xfrm>
          <a:off x="0" y="1223020"/>
          <a:ext cx="12095521" cy="2402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7299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2514790" y="1606575"/>
            <a:ext cx="7997518" cy="3713257"/>
            <a:chOff x="2514790" y="1606575"/>
            <a:chExt cx="7997518" cy="3713257"/>
          </a:xfrm>
        </p:grpSpPr>
        <p:sp>
          <p:nvSpPr>
            <p:cNvPr id="386" name="Новая Земля и Земля Франца-Иосифа">
              <a:extLst>
                <a:ext uri="{FF2B5EF4-FFF2-40B4-BE49-F238E27FC236}">
                  <a16:creationId xmlns="" xmlns:a16="http://schemas.microsoft.com/office/drawing/2014/main" id="{C2F38601-B020-535B-E5B1-C537F5188E3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118831" y="2180251"/>
              <a:ext cx="857849" cy="1037484"/>
            </a:xfrm>
            <a:custGeom>
              <a:avLst/>
              <a:gdLst>
                <a:gd name="T0" fmla="*/ 126 w 229"/>
                <a:gd name="T1" fmla="*/ 16 h 331"/>
                <a:gd name="T2" fmla="*/ 140 w 229"/>
                <a:gd name="T3" fmla="*/ 12 h 331"/>
                <a:gd name="T4" fmla="*/ 123 w 229"/>
                <a:gd name="T5" fmla="*/ 3 h 331"/>
                <a:gd name="T6" fmla="*/ 171 w 229"/>
                <a:gd name="T7" fmla="*/ 48 h 331"/>
                <a:gd name="T8" fmla="*/ 173 w 229"/>
                <a:gd name="T9" fmla="*/ 58 h 331"/>
                <a:gd name="T10" fmla="*/ 187 w 229"/>
                <a:gd name="T11" fmla="*/ 52 h 331"/>
                <a:gd name="T12" fmla="*/ 206 w 229"/>
                <a:gd name="T13" fmla="*/ 50 h 331"/>
                <a:gd name="T14" fmla="*/ 227 w 229"/>
                <a:gd name="T15" fmla="*/ 51 h 331"/>
                <a:gd name="T16" fmla="*/ 212 w 229"/>
                <a:gd name="T17" fmla="*/ 46 h 331"/>
                <a:gd name="T18" fmla="*/ 211 w 229"/>
                <a:gd name="T19" fmla="*/ 39 h 331"/>
                <a:gd name="T20" fmla="*/ 201 w 229"/>
                <a:gd name="T21" fmla="*/ 43 h 331"/>
                <a:gd name="T22" fmla="*/ 188 w 229"/>
                <a:gd name="T23" fmla="*/ 50 h 331"/>
                <a:gd name="T24" fmla="*/ 171 w 229"/>
                <a:gd name="T25" fmla="*/ 48 h 331"/>
                <a:gd name="T26" fmla="*/ 171 w 229"/>
                <a:gd name="T27" fmla="*/ 24 h 331"/>
                <a:gd name="T28" fmla="*/ 181 w 229"/>
                <a:gd name="T29" fmla="*/ 22 h 331"/>
                <a:gd name="T30" fmla="*/ 192 w 229"/>
                <a:gd name="T31" fmla="*/ 15 h 331"/>
                <a:gd name="T32" fmla="*/ 194 w 229"/>
                <a:gd name="T33" fmla="*/ 22 h 331"/>
                <a:gd name="T34" fmla="*/ 188 w 229"/>
                <a:gd name="T35" fmla="*/ 35 h 331"/>
                <a:gd name="T36" fmla="*/ 172 w 229"/>
                <a:gd name="T37" fmla="*/ 34 h 331"/>
                <a:gd name="T38" fmla="*/ 125 w 229"/>
                <a:gd name="T39" fmla="*/ 22 h 331"/>
                <a:gd name="T40" fmla="*/ 138 w 229"/>
                <a:gd name="T41" fmla="*/ 21 h 331"/>
                <a:gd name="T42" fmla="*/ 153 w 229"/>
                <a:gd name="T43" fmla="*/ 18 h 331"/>
                <a:gd name="T44" fmla="*/ 143 w 229"/>
                <a:gd name="T45" fmla="*/ 28 h 331"/>
                <a:gd name="T46" fmla="*/ 126 w 229"/>
                <a:gd name="T47" fmla="*/ 31 h 331"/>
                <a:gd name="T48" fmla="*/ 125 w 229"/>
                <a:gd name="T49" fmla="*/ 22 h 331"/>
                <a:gd name="T50" fmla="*/ 21 w 229"/>
                <a:gd name="T51" fmla="*/ 263 h 331"/>
                <a:gd name="T52" fmla="*/ 1 w 229"/>
                <a:gd name="T53" fmla="*/ 272 h 331"/>
                <a:gd name="T54" fmla="*/ 10 w 229"/>
                <a:gd name="T55" fmla="*/ 285 h 331"/>
                <a:gd name="T56" fmla="*/ 3 w 229"/>
                <a:gd name="T57" fmla="*/ 297 h 331"/>
                <a:gd name="T58" fmla="*/ 14 w 229"/>
                <a:gd name="T59" fmla="*/ 290 h 331"/>
                <a:gd name="T60" fmla="*/ 6 w 229"/>
                <a:gd name="T61" fmla="*/ 306 h 331"/>
                <a:gd name="T62" fmla="*/ 21 w 229"/>
                <a:gd name="T63" fmla="*/ 323 h 331"/>
                <a:gd name="T64" fmla="*/ 40 w 229"/>
                <a:gd name="T65" fmla="*/ 323 h 331"/>
                <a:gd name="T66" fmla="*/ 39 w 229"/>
                <a:gd name="T67" fmla="*/ 292 h 331"/>
                <a:gd name="T68" fmla="*/ 55 w 229"/>
                <a:gd name="T69" fmla="*/ 265 h 331"/>
                <a:gd name="T70" fmla="*/ 76 w 229"/>
                <a:gd name="T71" fmla="*/ 253 h 331"/>
                <a:gd name="T72" fmla="*/ 105 w 229"/>
                <a:gd name="T73" fmla="*/ 231 h 331"/>
                <a:gd name="T74" fmla="*/ 134 w 229"/>
                <a:gd name="T75" fmla="*/ 214 h 331"/>
                <a:gd name="T76" fmla="*/ 188 w 229"/>
                <a:gd name="T77" fmla="*/ 204 h 331"/>
                <a:gd name="T78" fmla="*/ 195 w 229"/>
                <a:gd name="T79" fmla="*/ 180 h 331"/>
                <a:gd name="T80" fmla="*/ 158 w 229"/>
                <a:gd name="T81" fmla="*/ 190 h 331"/>
                <a:gd name="T82" fmla="*/ 124 w 229"/>
                <a:gd name="T83" fmla="*/ 188 h 331"/>
                <a:gd name="T84" fmla="*/ 93 w 229"/>
                <a:gd name="T85" fmla="*/ 200 h 331"/>
                <a:gd name="T86" fmla="*/ 79 w 229"/>
                <a:gd name="T87" fmla="*/ 214 h 331"/>
                <a:gd name="T88" fmla="*/ 53 w 229"/>
                <a:gd name="T89" fmla="*/ 227 h 331"/>
                <a:gd name="T90" fmla="*/ 48 w 229"/>
                <a:gd name="T91" fmla="*/ 242 h 331"/>
                <a:gd name="T92" fmla="*/ 30 w 229"/>
                <a:gd name="T93" fmla="*/ 247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" h="331">
                  <a:moveTo>
                    <a:pt x="123" y="10"/>
                  </a:moveTo>
                  <a:cubicBezTo>
                    <a:pt x="124" y="12"/>
                    <a:pt x="122" y="18"/>
                    <a:pt x="126" y="16"/>
                  </a:cubicBezTo>
                  <a:cubicBezTo>
                    <a:pt x="130" y="15"/>
                    <a:pt x="134" y="12"/>
                    <a:pt x="135" y="14"/>
                  </a:cubicBezTo>
                  <a:cubicBezTo>
                    <a:pt x="136" y="16"/>
                    <a:pt x="143" y="16"/>
                    <a:pt x="140" y="12"/>
                  </a:cubicBezTo>
                  <a:cubicBezTo>
                    <a:pt x="138" y="8"/>
                    <a:pt x="132" y="7"/>
                    <a:pt x="129" y="7"/>
                  </a:cubicBezTo>
                  <a:cubicBezTo>
                    <a:pt x="127" y="7"/>
                    <a:pt x="124" y="0"/>
                    <a:pt x="123" y="3"/>
                  </a:cubicBezTo>
                  <a:cubicBezTo>
                    <a:pt x="122" y="6"/>
                    <a:pt x="123" y="10"/>
                    <a:pt x="123" y="10"/>
                  </a:cubicBezTo>
                  <a:close/>
                  <a:moveTo>
                    <a:pt x="171" y="48"/>
                  </a:moveTo>
                  <a:cubicBezTo>
                    <a:pt x="169" y="48"/>
                    <a:pt x="164" y="51"/>
                    <a:pt x="166" y="55"/>
                  </a:cubicBezTo>
                  <a:cubicBezTo>
                    <a:pt x="167" y="58"/>
                    <a:pt x="170" y="59"/>
                    <a:pt x="173" y="58"/>
                  </a:cubicBezTo>
                  <a:cubicBezTo>
                    <a:pt x="176" y="57"/>
                    <a:pt x="179" y="60"/>
                    <a:pt x="180" y="58"/>
                  </a:cubicBezTo>
                  <a:cubicBezTo>
                    <a:pt x="182" y="55"/>
                    <a:pt x="185" y="49"/>
                    <a:pt x="187" y="52"/>
                  </a:cubicBezTo>
                  <a:cubicBezTo>
                    <a:pt x="189" y="54"/>
                    <a:pt x="195" y="58"/>
                    <a:pt x="197" y="58"/>
                  </a:cubicBezTo>
                  <a:cubicBezTo>
                    <a:pt x="200" y="58"/>
                    <a:pt x="202" y="51"/>
                    <a:pt x="206" y="50"/>
                  </a:cubicBezTo>
                  <a:cubicBezTo>
                    <a:pt x="210" y="49"/>
                    <a:pt x="211" y="55"/>
                    <a:pt x="214" y="56"/>
                  </a:cubicBezTo>
                  <a:cubicBezTo>
                    <a:pt x="217" y="57"/>
                    <a:pt x="225" y="58"/>
                    <a:pt x="227" y="51"/>
                  </a:cubicBezTo>
                  <a:cubicBezTo>
                    <a:pt x="229" y="45"/>
                    <a:pt x="228" y="39"/>
                    <a:pt x="225" y="41"/>
                  </a:cubicBezTo>
                  <a:cubicBezTo>
                    <a:pt x="221" y="42"/>
                    <a:pt x="214" y="46"/>
                    <a:pt x="212" y="46"/>
                  </a:cubicBezTo>
                  <a:cubicBezTo>
                    <a:pt x="210" y="46"/>
                    <a:pt x="207" y="48"/>
                    <a:pt x="206" y="45"/>
                  </a:cubicBezTo>
                  <a:cubicBezTo>
                    <a:pt x="205" y="43"/>
                    <a:pt x="212" y="43"/>
                    <a:pt x="211" y="39"/>
                  </a:cubicBezTo>
                  <a:cubicBezTo>
                    <a:pt x="210" y="35"/>
                    <a:pt x="201" y="35"/>
                    <a:pt x="200" y="37"/>
                  </a:cubicBezTo>
                  <a:cubicBezTo>
                    <a:pt x="200" y="40"/>
                    <a:pt x="204" y="42"/>
                    <a:pt x="201" y="43"/>
                  </a:cubicBezTo>
                  <a:cubicBezTo>
                    <a:pt x="198" y="44"/>
                    <a:pt x="199" y="42"/>
                    <a:pt x="195" y="43"/>
                  </a:cubicBezTo>
                  <a:cubicBezTo>
                    <a:pt x="190" y="44"/>
                    <a:pt x="191" y="49"/>
                    <a:pt x="188" y="50"/>
                  </a:cubicBezTo>
                  <a:cubicBezTo>
                    <a:pt x="186" y="50"/>
                    <a:pt x="182" y="49"/>
                    <a:pt x="180" y="49"/>
                  </a:cubicBezTo>
                  <a:cubicBezTo>
                    <a:pt x="178" y="49"/>
                    <a:pt x="171" y="48"/>
                    <a:pt x="171" y="48"/>
                  </a:cubicBezTo>
                  <a:close/>
                  <a:moveTo>
                    <a:pt x="168" y="28"/>
                  </a:moveTo>
                  <a:cubicBezTo>
                    <a:pt x="168" y="28"/>
                    <a:pt x="172" y="27"/>
                    <a:pt x="171" y="24"/>
                  </a:cubicBezTo>
                  <a:cubicBezTo>
                    <a:pt x="170" y="21"/>
                    <a:pt x="176" y="21"/>
                    <a:pt x="176" y="21"/>
                  </a:cubicBezTo>
                  <a:cubicBezTo>
                    <a:pt x="176" y="21"/>
                    <a:pt x="177" y="23"/>
                    <a:pt x="181" y="22"/>
                  </a:cubicBezTo>
                  <a:cubicBezTo>
                    <a:pt x="184" y="20"/>
                    <a:pt x="181" y="18"/>
                    <a:pt x="183" y="18"/>
                  </a:cubicBezTo>
                  <a:cubicBezTo>
                    <a:pt x="185" y="18"/>
                    <a:pt x="191" y="17"/>
                    <a:pt x="192" y="15"/>
                  </a:cubicBezTo>
                  <a:cubicBezTo>
                    <a:pt x="193" y="12"/>
                    <a:pt x="196" y="13"/>
                    <a:pt x="199" y="18"/>
                  </a:cubicBezTo>
                  <a:cubicBezTo>
                    <a:pt x="201" y="23"/>
                    <a:pt x="196" y="23"/>
                    <a:pt x="194" y="22"/>
                  </a:cubicBezTo>
                  <a:cubicBezTo>
                    <a:pt x="192" y="21"/>
                    <a:pt x="191" y="24"/>
                    <a:pt x="189" y="27"/>
                  </a:cubicBezTo>
                  <a:cubicBezTo>
                    <a:pt x="187" y="30"/>
                    <a:pt x="189" y="31"/>
                    <a:pt x="188" y="35"/>
                  </a:cubicBezTo>
                  <a:cubicBezTo>
                    <a:pt x="186" y="38"/>
                    <a:pt x="182" y="41"/>
                    <a:pt x="178" y="41"/>
                  </a:cubicBezTo>
                  <a:cubicBezTo>
                    <a:pt x="175" y="41"/>
                    <a:pt x="174" y="38"/>
                    <a:pt x="172" y="34"/>
                  </a:cubicBezTo>
                  <a:cubicBezTo>
                    <a:pt x="171" y="30"/>
                    <a:pt x="165" y="29"/>
                    <a:pt x="168" y="28"/>
                  </a:cubicBezTo>
                  <a:close/>
                  <a:moveTo>
                    <a:pt x="125" y="22"/>
                  </a:moveTo>
                  <a:cubicBezTo>
                    <a:pt x="126" y="23"/>
                    <a:pt x="130" y="22"/>
                    <a:pt x="130" y="20"/>
                  </a:cubicBezTo>
                  <a:cubicBezTo>
                    <a:pt x="131" y="17"/>
                    <a:pt x="136" y="19"/>
                    <a:pt x="138" y="21"/>
                  </a:cubicBezTo>
                  <a:cubicBezTo>
                    <a:pt x="140" y="23"/>
                    <a:pt x="144" y="20"/>
                    <a:pt x="145" y="16"/>
                  </a:cubicBezTo>
                  <a:cubicBezTo>
                    <a:pt x="146" y="12"/>
                    <a:pt x="154" y="16"/>
                    <a:pt x="153" y="18"/>
                  </a:cubicBezTo>
                  <a:cubicBezTo>
                    <a:pt x="152" y="21"/>
                    <a:pt x="154" y="22"/>
                    <a:pt x="154" y="24"/>
                  </a:cubicBezTo>
                  <a:cubicBezTo>
                    <a:pt x="153" y="25"/>
                    <a:pt x="146" y="28"/>
                    <a:pt x="143" y="28"/>
                  </a:cubicBezTo>
                  <a:cubicBezTo>
                    <a:pt x="140" y="28"/>
                    <a:pt x="138" y="31"/>
                    <a:pt x="135" y="32"/>
                  </a:cubicBezTo>
                  <a:cubicBezTo>
                    <a:pt x="132" y="34"/>
                    <a:pt x="128" y="34"/>
                    <a:pt x="126" y="31"/>
                  </a:cubicBezTo>
                  <a:cubicBezTo>
                    <a:pt x="123" y="28"/>
                    <a:pt x="120" y="28"/>
                    <a:pt x="121" y="25"/>
                  </a:cubicBezTo>
                  <a:cubicBezTo>
                    <a:pt x="122" y="22"/>
                    <a:pt x="125" y="22"/>
                    <a:pt x="125" y="22"/>
                  </a:cubicBezTo>
                  <a:close/>
                  <a:moveTo>
                    <a:pt x="27" y="254"/>
                  </a:moveTo>
                  <a:cubicBezTo>
                    <a:pt x="24" y="257"/>
                    <a:pt x="25" y="261"/>
                    <a:pt x="21" y="263"/>
                  </a:cubicBezTo>
                  <a:cubicBezTo>
                    <a:pt x="16" y="265"/>
                    <a:pt x="16" y="265"/>
                    <a:pt x="11" y="263"/>
                  </a:cubicBezTo>
                  <a:cubicBezTo>
                    <a:pt x="7" y="261"/>
                    <a:pt x="3" y="269"/>
                    <a:pt x="1" y="272"/>
                  </a:cubicBezTo>
                  <a:cubicBezTo>
                    <a:pt x="0" y="276"/>
                    <a:pt x="1" y="281"/>
                    <a:pt x="3" y="281"/>
                  </a:cubicBezTo>
                  <a:cubicBezTo>
                    <a:pt x="6" y="281"/>
                    <a:pt x="10" y="284"/>
                    <a:pt x="10" y="285"/>
                  </a:cubicBezTo>
                  <a:cubicBezTo>
                    <a:pt x="11" y="286"/>
                    <a:pt x="7" y="282"/>
                    <a:pt x="4" y="286"/>
                  </a:cubicBezTo>
                  <a:cubicBezTo>
                    <a:pt x="1" y="291"/>
                    <a:pt x="2" y="296"/>
                    <a:pt x="3" y="297"/>
                  </a:cubicBezTo>
                  <a:cubicBezTo>
                    <a:pt x="4" y="299"/>
                    <a:pt x="10" y="293"/>
                    <a:pt x="11" y="290"/>
                  </a:cubicBezTo>
                  <a:cubicBezTo>
                    <a:pt x="11" y="287"/>
                    <a:pt x="13" y="287"/>
                    <a:pt x="14" y="290"/>
                  </a:cubicBezTo>
                  <a:cubicBezTo>
                    <a:pt x="14" y="293"/>
                    <a:pt x="15" y="299"/>
                    <a:pt x="12" y="301"/>
                  </a:cubicBezTo>
                  <a:cubicBezTo>
                    <a:pt x="9" y="302"/>
                    <a:pt x="6" y="304"/>
                    <a:pt x="6" y="306"/>
                  </a:cubicBezTo>
                  <a:cubicBezTo>
                    <a:pt x="7" y="309"/>
                    <a:pt x="10" y="314"/>
                    <a:pt x="11" y="315"/>
                  </a:cubicBezTo>
                  <a:cubicBezTo>
                    <a:pt x="13" y="316"/>
                    <a:pt x="18" y="320"/>
                    <a:pt x="21" y="323"/>
                  </a:cubicBezTo>
                  <a:cubicBezTo>
                    <a:pt x="25" y="326"/>
                    <a:pt x="31" y="328"/>
                    <a:pt x="33" y="330"/>
                  </a:cubicBezTo>
                  <a:cubicBezTo>
                    <a:pt x="36" y="331"/>
                    <a:pt x="44" y="329"/>
                    <a:pt x="40" y="323"/>
                  </a:cubicBezTo>
                  <a:cubicBezTo>
                    <a:pt x="36" y="318"/>
                    <a:pt x="36" y="310"/>
                    <a:pt x="37" y="306"/>
                  </a:cubicBezTo>
                  <a:cubicBezTo>
                    <a:pt x="37" y="303"/>
                    <a:pt x="38" y="298"/>
                    <a:pt x="39" y="292"/>
                  </a:cubicBezTo>
                  <a:cubicBezTo>
                    <a:pt x="39" y="287"/>
                    <a:pt x="39" y="282"/>
                    <a:pt x="43" y="277"/>
                  </a:cubicBezTo>
                  <a:cubicBezTo>
                    <a:pt x="47" y="273"/>
                    <a:pt x="50" y="269"/>
                    <a:pt x="55" y="265"/>
                  </a:cubicBezTo>
                  <a:cubicBezTo>
                    <a:pt x="59" y="260"/>
                    <a:pt x="63" y="259"/>
                    <a:pt x="65" y="256"/>
                  </a:cubicBezTo>
                  <a:cubicBezTo>
                    <a:pt x="67" y="254"/>
                    <a:pt x="74" y="255"/>
                    <a:pt x="76" y="253"/>
                  </a:cubicBezTo>
                  <a:cubicBezTo>
                    <a:pt x="77" y="251"/>
                    <a:pt x="90" y="241"/>
                    <a:pt x="93" y="239"/>
                  </a:cubicBezTo>
                  <a:cubicBezTo>
                    <a:pt x="96" y="237"/>
                    <a:pt x="103" y="232"/>
                    <a:pt x="105" y="231"/>
                  </a:cubicBezTo>
                  <a:cubicBezTo>
                    <a:pt x="108" y="230"/>
                    <a:pt x="117" y="227"/>
                    <a:pt x="120" y="224"/>
                  </a:cubicBezTo>
                  <a:cubicBezTo>
                    <a:pt x="123" y="222"/>
                    <a:pt x="121" y="217"/>
                    <a:pt x="134" y="214"/>
                  </a:cubicBezTo>
                  <a:cubicBezTo>
                    <a:pt x="147" y="210"/>
                    <a:pt x="155" y="210"/>
                    <a:pt x="163" y="211"/>
                  </a:cubicBezTo>
                  <a:cubicBezTo>
                    <a:pt x="171" y="211"/>
                    <a:pt x="185" y="204"/>
                    <a:pt x="188" y="204"/>
                  </a:cubicBezTo>
                  <a:cubicBezTo>
                    <a:pt x="191" y="204"/>
                    <a:pt x="199" y="201"/>
                    <a:pt x="201" y="195"/>
                  </a:cubicBezTo>
                  <a:cubicBezTo>
                    <a:pt x="203" y="188"/>
                    <a:pt x="203" y="179"/>
                    <a:pt x="195" y="180"/>
                  </a:cubicBezTo>
                  <a:cubicBezTo>
                    <a:pt x="187" y="181"/>
                    <a:pt x="185" y="184"/>
                    <a:pt x="176" y="188"/>
                  </a:cubicBezTo>
                  <a:cubicBezTo>
                    <a:pt x="168" y="192"/>
                    <a:pt x="162" y="193"/>
                    <a:pt x="158" y="190"/>
                  </a:cubicBezTo>
                  <a:cubicBezTo>
                    <a:pt x="153" y="187"/>
                    <a:pt x="146" y="179"/>
                    <a:pt x="141" y="183"/>
                  </a:cubicBezTo>
                  <a:cubicBezTo>
                    <a:pt x="135" y="187"/>
                    <a:pt x="132" y="188"/>
                    <a:pt x="124" y="188"/>
                  </a:cubicBezTo>
                  <a:cubicBezTo>
                    <a:pt x="116" y="188"/>
                    <a:pt x="107" y="191"/>
                    <a:pt x="102" y="195"/>
                  </a:cubicBezTo>
                  <a:cubicBezTo>
                    <a:pt x="98" y="199"/>
                    <a:pt x="96" y="202"/>
                    <a:pt x="93" y="200"/>
                  </a:cubicBezTo>
                  <a:cubicBezTo>
                    <a:pt x="90" y="198"/>
                    <a:pt x="89" y="202"/>
                    <a:pt x="88" y="207"/>
                  </a:cubicBezTo>
                  <a:cubicBezTo>
                    <a:pt x="87" y="213"/>
                    <a:pt x="84" y="212"/>
                    <a:pt x="79" y="214"/>
                  </a:cubicBezTo>
                  <a:cubicBezTo>
                    <a:pt x="74" y="217"/>
                    <a:pt x="73" y="221"/>
                    <a:pt x="67" y="223"/>
                  </a:cubicBezTo>
                  <a:cubicBezTo>
                    <a:pt x="62" y="225"/>
                    <a:pt x="55" y="224"/>
                    <a:pt x="53" y="227"/>
                  </a:cubicBezTo>
                  <a:cubicBezTo>
                    <a:pt x="52" y="231"/>
                    <a:pt x="56" y="234"/>
                    <a:pt x="53" y="236"/>
                  </a:cubicBezTo>
                  <a:cubicBezTo>
                    <a:pt x="49" y="238"/>
                    <a:pt x="56" y="241"/>
                    <a:pt x="48" y="242"/>
                  </a:cubicBezTo>
                  <a:cubicBezTo>
                    <a:pt x="40" y="242"/>
                    <a:pt x="37" y="243"/>
                    <a:pt x="36" y="244"/>
                  </a:cubicBezTo>
                  <a:cubicBezTo>
                    <a:pt x="35" y="246"/>
                    <a:pt x="32" y="246"/>
                    <a:pt x="30" y="247"/>
                  </a:cubicBezTo>
                  <a:cubicBezTo>
                    <a:pt x="28" y="249"/>
                    <a:pt x="27" y="254"/>
                    <a:pt x="27" y="254"/>
                  </a:cubicBez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387" name="Ямало-Ненецкий АО">
              <a:extLst>
                <a:ext uri="{FF2B5EF4-FFF2-40B4-BE49-F238E27FC236}">
                  <a16:creationId xmlns="" xmlns:a16="http://schemas.microsoft.com/office/drawing/2014/main" id="{AEB3B9AF-3E65-0CB2-74F8-05586E2635C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178178" y="3050856"/>
              <a:ext cx="1098838" cy="1147247"/>
            </a:xfrm>
            <a:custGeom>
              <a:avLst/>
              <a:gdLst>
                <a:gd name="T0" fmla="*/ 104 w 293"/>
                <a:gd name="T1" fmla="*/ 148 h 366"/>
                <a:gd name="T2" fmla="*/ 101 w 293"/>
                <a:gd name="T3" fmla="*/ 100 h 366"/>
                <a:gd name="T4" fmla="*/ 119 w 293"/>
                <a:gd name="T5" fmla="*/ 58 h 366"/>
                <a:gd name="T6" fmla="*/ 172 w 293"/>
                <a:gd name="T7" fmla="*/ 22 h 366"/>
                <a:gd name="T8" fmla="*/ 171 w 293"/>
                <a:gd name="T9" fmla="*/ 80 h 366"/>
                <a:gd name="T10" fmla="*/ 158 w 293"/>
                <a:gd name="T11" fmla="*/ 150 h 366"/>
                <a:gd name="T12" fmla="*/ 135 w 293"/>
                <a:gd name="T13" fmla="*/ 192 h 366"/>
                <a:gd name="T14" fmla="*/ 102 w 293"/>
                <a:gd name="T15" fmla="*/ 208 h 366"/>
                <a:gd name="T16" fmla="*/ 137 w 293"/>
                <a:gd name="T17" fmla="*/ 212 h 366"/>
                <a:gd name="T18" fmla="*/ 172 w 293"/>
                <a:gd name="T19" fmla="*/ 159 h 366"/>
                <a:gd name="T20" fmla="*/ 201 w 293"/>
                <a:gd name="T21" fmla="*/ 173 h 366"/>
                <a:gd name="T22" fmla="*/ 199 w 293"/>
                <a:gd name="T23" fmla="*/ 188 h 366"/>
                <a:gd name="T24" fmla="*/ 195 w 293"/>
                <a:gd name="T25" fmla="*/ 146 h 366"/>
                <a:gd name="T26" fmla="*/ 167 w 293"/>
                <a:gd name="T27" fmla="*/ 123 h 366"/>
                <a:gd name="T28" fmla="*/ 181 w 293"/>
                <a:gd name="T29" fmla="*/ 65 h 366"/>
                <a:gd name="T30" fmla="*/ 208 w 293"/>
                <a:gd name="T31" fmla="*/ 41 h 366"/>
                <a:gd name="T32" fmla="*/ 216 w 293"/>
                <a:gd name="T33" fmla="*/ 87 h 366"/>
                <a:gd name="T34" fmla="*/ 209 w 293"/>
                <a:gd name="T35" fmla="*/ 62 h 366"/>
                <a:gd name="T36" fmla="*/ 233 w 293"/>
                <a:gd name="T37" fmla="*/ 54 h 366"/>
                <a:gd name="T38" fmla="*/ 246 w 293"/>
                <a:gd name="T39" fmla="*/ 81 h 366"/>
                <a:gd name="T40" fmla="*/ 248 w 293"/>
                <a:gd name="T41" fmla="*/ 98 h 366"/>
                <a:gd name="T42" fmla="*/ 227 w 293"/>
                <a:gd name="T43" fmla="*/ 138 h 366"/>
                <a:gd name="T44" fmla="*/ 245 w 293"/>
                <a:gd name="T45" fmla="*/ 156 h 366"/>
                <a:gd name="T46" fmla="*/ 258 w 293"/>
                <a:gd name="T47" fmla="*/ 156 h 366"/>
                <a:gd name="T48" fmla="*/ 260 w 293"/>
                <a:gd name="T49" fmla="*/ 176 h 366"/>
                <a:gd name="T50" fmla="*/ 251 w 293"/>
                <a:gd name="T51" fmla="*/ 203 h 366"/>
                <a:gd name="T52" fmla="*/ 255 w 293"/>
                <a:gd name="T53" fmla="*/ 224 h 366"/>
                <a:gd name="T54" fmla="*/ 263 w 293"/>
                <a:gd name="T55" fmla="*/ 243 h 366"/>
                <a:gd name="T56" fmla="*/ 268 w 293"/>
                <a:gd name="T57" fmla="*/ 260 h 366"/>
                <a:gd name="T58" fmla="*/ 274 w 293"/>
                <a:gd name="T59" fmla="*/ 289 h 366"/>
                <a:gd name="T60" fmla="*/ 290 w 293"/>
                <a:gd name="T61" fmla="*/ 305 h 366"/>
                <a:gd name="T62" fmla="*/ 284 w 293"/>
                <a:gd name="T63" fmla="*/ 335 h 366"/>
                <a:gd name="T64" fmla="*/ 268 w 293"/>
                <a:gd name="T65" fmla="*/ 366 h 366"/>
                <a:gd name="T66" fmla="*/ 245 w 293"/>
                <a:gd name="T67" fmla="*/ 352 h 366"/>
                <a:gd name="T68" fmla="*/ 224 w 293"/>
                <a:gd name="T69" fmla="*/ 336 h 366"/>
                <a:gd name="T70" fmla="*/ 171 w 293"/>
                <a:gd name="T71" fmla="*/ 340 h 366"/>
                <a:gd name="T72" fmla="*/ 150 w 293"/>
                <a:gd name="T73" fmla="*/ 326 h 366"/>
                <a:gd name="T74" fmla="*/ 127 w 293"/>
                <a:gd name="T75" fmla="*/ 319 h 366"/>
                <a:gd name="T76" fmla="*/ 104 w 293"/>
                <a:gd name="T77" fmla="*/ 298 h 366"/>
                <a:gd name="T78" fmla="*/ 79 w 293"/>
                <a:gd name="T79" fmla="*/ 267 h 366"/>
                <a:gd name="T80" fmla="*/ 56 w 293"/>
                <a:gd name="T81" fmla="*/ 272 h 366"/>
                <a:gd name="T82" fmla="*/ 31 w 293"/>
                <a:gd name="T83" fmla="*/ 251 h 366"/>
                <a:gd name="T84" fmla="*/ 9 w 293"/>
                <a:gd name="T85" fmla="*/ 216 h 366"/>
                <a:gd name="T86" fmla="*/ 35 w 293"/>
                <a:gd name="T87" fmla="*/ 183 h 366"/>
                <a:gd name="T88" fmla="*/ 67 w 293"/>
                <a:gd name="T89" fmla="*/ 169 h 366"/>
                <a:gd name="T90" fmla="*/ 70 w 293"/>
                <a:gd name="T91" fmla="*/ 150 h 366"/>
                <a:gd name="T92" fmla="*/ 72 w 293"/>
                <a:gd name="T93" fmla="*/ 123 h 366"/>
                <a:gd name="T94" fmla="*/ 178 w 293"/>
                <a:gd name="T95" fmla="*/ 12 h 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93" h="366">
                  <a:moveTo>
                    <a:pt x="80" y="112"/>
                  </a:moveTo>
                  <a:cubicBezTo>
                    <a:pt x="83" y="116"/>
                    <a:pt x="87" y="117"/>
                    <a:pt x="90" y="122"/>
                  </a:cubicBezTo>
                  <a:cubicBezTo>
                    <a:pt x="94" y="128"/>
                    <a:pt x="97" y="131"/>
                    <a:pt x="98" y="138"/>
                  </a:cubicBezTo>
                  <a:cubicBezTo>
                    <a:pt x="100" y="145"/>
                    <a:pt x="102" y="152"/>
                    <a:pt x="104" y="148"/>
                  </a:cubicBezTo>
                  <a:cubicBezTo>
                    <a:pt x="107" y="144"/>
                    <a:pt x="113" y="141"/>
                    <a:pt x="112" y="135"/>
                  </a:cubicBezTo>
                  <a:cubicBezTo>
                    <a:pt x="111" y="130"/>
                    <a:pt x="111" y="119"/>
                    <a:pt x="111" y="115"/>
                  </a:cubicBezTo>
                  <a:cubicBezTo>
                    <a:pt x="112" y="111"/>
                    <a:pt x="108" y="105"/>
                    <a:pt x="104" y="106"/>
                  </a:cubicBezTo>
                  <a:cubicBezTo>
                    <a:pt x="101" y="107"/>
                    <a:pt x="97" y="104"/>
                    <a:pt x="101" y="100"/>
                  </a:cubicBezTo>
                  <a:cubicBezTo>
                    <a:pt x="105" y="96"/>
                    <a:pt x="110" y="96"/>
                    <a:pt x="110" y="92"/>
                  </a:cubicBezTo>
                  <a:cubicBezTo>
                    <a:pt x="111" y="87"/>
                    <a:pt x="112" y="82"/>
                    <a:pt x="114" y="79"/>
                  </a:cubicBezTo>
                  <a:cubicBezTo>
                    <a:pt x="116" y="77"/>
                    <a:pt x="109" y="77"/>
                    <a:pt x="110" y="70"/>
                  </a:cubicBezTo>
                  <a:cubicBezTo>
                    <a:pt x="111" y="63"/>
                    <a:pt x="113" y="59"/>
                    <a:pt x="119" y="58"/>
                  </a:cubicBezTo>
                  <a:cubicBezTo>
                    <a:pt x="126" y="57"/>
                    <a:pt x="130" y="55"/>
                    <a:pt x="133" y="51"/>
                  </a:cubicBezTo>
                  <a:cubicBezTo>
                    <a:pt x="135" y="47"/>
                    <a:pt x="149" y="31"/>
                    <a:pt x="151" y="24"/>
                  </a:cubicBezTo>
                  <a:cubicBezTo>
                    <a:pt x="153" y="18"/>
                    <a:pt x="155" y="13"/>
                    <a:pt x="158" y="17"/>
                  </a:cubicBezTo>
                  <a:cubicBezTo>
                    <a:pt x="162" y="21"/>
                    <a:pt x="167" y="22"/>
                    <a:pt x="172" y="22"/>
                  </a:cubicBezTo>
                  <a:cubicBezTo>
                    <a:pt x="177" y="22"/>
                    <a:pt x="183" y="29"/>
                    <a:pt x="184" y="33"/>
                  </a:cubicBezTo>
                  <a:cubicBezTo>
                    <a:pt x="184" y="38"/>
                    <a:pt x="182" y="45"/>
                    <a:pt x="179" y="50"/>
                  </a:cubicBezTo>
                  <a:cubicBezTo>
                    <a:pt x="176" y="55"/>
                    <a:pt x="165" y="64"/>
                    <a:pt x="166" y="68"/>
                  </a:cubicBezTo>
                  <a:cubicBezTo>
                    <a:pt x="166" y="73"/>
                    <a:pt x="171" y="75"/>
                    <a:pt x="171" y="80"/>
                  </a:cubicBezTo>
                  <a:cubicBezTo>
                    <a:pt x="171" y="85"/>
                    <a:pt x="167" y="99"/>
                    <a:pt x="164" y="103"/>
                  </a:cubicBezTo>
                  <a:cubicBezTo>
                    <a:pt x="160" y="107"/>
                    <a:pt x="161" y="114"/>
                    <a:pt x="160" y="120"/>
                  </a:cubicBezTo>
                  <a:cubicBezTo>
                    <a:pt x="159" y="125"/>
                    <a:pt x="153" y="134"/>
                    <a:pt x="153" y="135"/>
                  </a:cubicBezTo>
                  <a:cubicBezTo>
                    <a:pt x="153" y="137"/>
                    <a:pt x="156" y="147"/>
                    <a:pt x="158" y="150"/>
                  </a:cubicBezTo>
                  <a:cubicBezTo>
                    <a:pt x="159" y="152"/>
                    <a:pt x="161" y="161"/>
                    <a:pt x="158" y="162"/>
                  </a:cubicBezTo>
                  <a:cubicBezTo>
                    <a:pt x="154" y="164"/>
                    <a:pt x="154" y="168"/>
                    <a:pt x="153" y="174"/>
                  </a:cubicBezTo>
                  <a:cubicBezTo>
                    <a:pt x="153" y="181"/>
                    <a:pt x="146" y="182"/>
                    <a:pt x="144" y="184"/>
                  </a:cubicBezTo>
                  <a:cubicBezTo>
                    <a:pt x="141" y="186"/>
                    <a:pt x="139" y="187"/>
                    <a:pt x="135" y="192"/>
                  </a:cubicBezTo>
                  <a:cubicBezTo>
                    <a:pt x="130" y="197"/>
                    <a:pt x="121" y="201"/>
                    <a:pt x="117" y="201"/>
                  </a:cubicBezTo>
                  <a:cubicBezTo>
                    <a:pt x="112" y="201"/>
                    <a:pt x="111" y="202"/>
                    <a:pt x="106" y="198"/>
                  </a:cubicBezTo>
                  <a:cubicBezTo>
                    <a:pt x="101" y="195"/>
                    <a:pt x="99" y="193"/>
                    <a:pt x="96" y="199"/>
                  </a:cubicBezTo>
                  <a:cubicBezTo>
                    <a:pt x="94" y="205"/>
                    <a:pt x="99" y="205"/>
                    <a:pt x="102" y="208"/>
                  </a:cubicBezTo>
                  <a:cubicBezTo>
                    <a:pt x="104" y="212"/>
                    <a:pt x="109" y="212"/>
                    <a:pt x="110" y="214"/>
                  </a:cubicBezTo>
                  <a:cubicBezTo>
                    <a:pt x="111" y="217"/>
                    <a:pt x="117" y="213"/>
                    <a:pt x="119" y="216"/>
                  </a:cubicBezTo>
                  <a:cubicBezTo>
                    <a:pt x="121" y="220"/>
                    <a:pt x="125" y="223"/>
                    <a:pt x="129" y="219"/>
                  </a:cubicBezTo>
                  <a:cubicBezTo>
                    <a:pt x="133" y="216"/>
                    <a:pt x="133" y="212"/>
                    <a:pt x="137" y="212"/>
                  </a:cubicBezTo>
                  <a:cubicBezTo>
                    <a:pt x="141" y="212"/>
                    <a:pt x="155" y="206"/>
                    <a:pt x="156" y="201"/>
                  </a:cubicBezTo>
                  <a:cubicBezTo>
                    <a:pt x="156" y="196"/>
                    <a:pt x="160" y="193"/>
                    <a:pt x="164" y="190"/>
                  </a:cubicBezTo>
                  <a:cubicBezTo>
                    <a:pt x="168" y="187"/>
                    <a:pt x="168" y="183"/>
                    <a:pt x="170" y="178"/>
                  </a:cubicBezTo>
                  <a:cubicBezTo>
                    <a:pt x="172" y="173"/>
                    <a:pt x="172" y="163"/>
                    <a:pt x="172" y="159"/>
                  </a:cubicBezTo>
                  <a:cubicBezTo>
                    <a:pt x="173" y="155"/>
                    <a:pt x="180" y="153"/>
                    <a:pt x="183" y="153"/>
                  </a:cubicBezTo>
                  <a:cubicBezTo>
                    <a:pt x="185" y="153"/>
                    <a:pt x="194" y="150"/>
                    <a:pt x="195" y="154"/>
                  </a:cubicBezTo>
                  <a:cubicBezTo>
                    <a:pt x="197" y="158"/>
                    <a:pt x="198" y="161"/>
                    <a:pt x="199" y="164"/>
                  </a:cubicBezTo>
                  <a:cubicBezTo>
                    <a:pt x="201" y="166"/>
                    <a:pt x="203" y="169"/>
                    <a:pt x="201" y="173"/>
                  </a:cubicBezTo>
                  <a:cubicBezTo>
                    <a:pt x="200" y="176"/>
                    <a:pt x="196" y="182"/>
                    <a:pt x="196" y="187"/>
                  </a:cubicBezTo>
                  <a:cubicBezTo>
                    <a:pt x="196" y="193"/>
                    <a:pt x="196" y="197"/>
                    <a:pt x="204" y="198"/>
                  </a:cubicBezTo>
                  <a:cubicBezTo>
                    <a:pt x="212" y="200"/>
                    <a:pt x="216" y="198"/>
                    <a:pt x="214" y="195"/>
                  </a:cubicBezTo>
                  <a:cubicBezTo>
                    <a:pt x="211" y="193"/>
                    <a:pt x="198" y="194"/>
                    <a:pt x="199" y="188"/>
                  </a:cubicBezTo>
                  <a:cubicBezTo>
                    <a:pt x="201" y="181"/>
                    <a:pt x="202" y="180"/>
                    <a:pt x="206" y="179"/>
                  </a:cubicBezTo>
                  <a:cubicBezTo>
                    <a:pt x="211" y="178"/>
                    <a:pt x="210" y="174"/>
                    <a:pt x="209" y="170"/>
                  </a:cubicBezTo>
                  <a:cubicBezTo>
                    <a:pt x="209" y="166"/>
                    <a:pt x="208" y="159"/>
                    <a:pt x="209" y="157"/>
                  </a:cubicBezTo>
                  <a:cubicBezTo>
                    <a:pt x="210" y="154"/>
                    <a:pt x="199" y="150"/>
                    <a:pt x="195" y="146"/>
                  </a:cubicBezTo>
                  <a:cubicBezTo>
                    <a:pt x="191" y="141"/>
                    <a:pt x="185" y="142"/>
                    <a:pt x="183" y="144"/>
                  </a:cubicBezTo>
                  <a:cubicBezTo>
                    <a:pt x="180" y="147"/>
                    <a:pt x="180" y="141"/>
                    <a:pt x="172" y="142"/>
                  </a:cubicBezTo>
                  <a:cubicBezTo>
                    <a:pt x="165" y="143"/>
                    <a:pt x="169" y="139"/>
                    <a:pt x="171" y="135"/>
                  </a:cubicBezTo>
                  <a:cubicBezTo>
                    <a:pt x="173" y="131"/>
                    <a:pt x="166" y="126"/>
                    <a:pt x="167" y="123"/>
                  </a:cubicBezTo>
                  <a:cubicBezTo>
                    <a:pt x="168" y="120"/>
                    <a:pt x="174" y="111"/>
                    <a:pt x="177" y="107"/>
                  </a:cubicBezTo>
                  <a:cubicBezTo>
                    <a:pt x="180" y="103"/>
                    <a:pt x="182" y="95"/>
                    <a:pt x="181" y="90"/>
                  </a:cubicBezTo>
                  <a:cubicBezTo>
                    <a:pt x="180" y="84"/>
                    <a:pt x="180" y="76"/>
                    <a:pt x="178" y="73"/>
                  </a:cubicBezTo>
                  <a:cubicBezTo>
                    <a:pt x="176" y="71"/>
                    <a:pt x="179" y="68"/>
                    <a:pt x="181" y="65"/>
                  </a:cubicBezTo>
                  <a:cubicBezTo>
                    <a:pt x="184" y="63"/>
                    <a:pt x="191" y="58"/>
                    <a:pt x="195" y="56"/>
                  </a:cubicBezTo>
                  <a:cubicBezTo>
                    <a:pt x="199" y="53"/>
                    <a:pt x="202" y="52"/>
                    <a:pt x="202" y="48"/>
                  </a:cubicBezTo>
                  <a:cubicBezTo>
                    <a:pt x="202" y="44"/>
                    <a:pt x="200" y="35"/>
                    <a:pt x="203" y="33"/>
                  </a:cubicBezTo>
                  <a:cubicBezTo>
                    <a:pt x="206" y="31"/>
                    <a:pt x="208" y="34"/>
                    <a:pt x="208" y="41"/>
                  </a:cubicBezTo>
                  <a:cubicBezTo>
                    <a:pt x="207" y="48"/>
                    <a:pt x="207" y="54"/>
                    <a:pt x="204" y="58"/>
                  </a:cubicBezTo>
                  <a:cubicBezTo>
                    <a:pt x="200" y="62"/>
                    <a:pt x="201" y="69"/>
                    <a:pt x="200" y="73"/>
                  </a:cubicBezTo>
                  <a:cubicBezTo>
                    <a:pt x="198" y="77"/>
                    <a:pt x="200" y="79"/>
                    <a:pt x="203" y="82"/>
                  </a:cubicBezTo>
                  <a:cubicBezTo>
                    <a:pt x="205" y="84"/>
                    <a:pt x="211" y="86"/>
                    <a:pt x="216" y="87"/>
                  </a:cubicBezTo>
                  <a:cubicBezTo>
                    <a:pt x="220" y="89"/>
                    <a:pt x="220" y="91"/>
                    <a:pt x="222" y="95"/>
                  </a:cubicBezTo>
                  <a:cubicBezTo>
                    <a:pt x="225" y="98"/>
                    <a:pt x="231" y="94"/>
                    <a:pt x="225" y="89"/>
                  </a:cubicBezTo>
                  <a:cubicBezTo>
                    <a:pt x="220" y="83"/>
                    <a:pt x="215" y="82"/>
                    <a:pt x="211" y="78"/>
                  </a:cubicBezTo>
                  <a:cubicBezTo>
                    <a:pt x="207" y="73"/>
                    <a:pt x="206" y="65"/>
                    <a:pt x="209" y="62"/>
                  </a:cubicBezTo>
                  <a:cubicBezTo>
                    <a:pt x="213" y="58"/>
                    <a:pt x="219" y="61"/>
                    <a:pt x="220" y="66"/>
                  </a:cubicBezTo>
                  <a:cubicBezTo>
                    <a:pt x="220" y="71"/>
                    <a:pt x="230" y="72"/>
                    <a:pt x="228" y="66"/>
                  </a:cubicBezTo>
                  <a:cubicBezTo>
                    <a:pt x="226" y="61"/>
                    <a:pt x="219" y="58"/>
                    <a:pt x="226" y="56"/>
                  </a:cubicBezTo>
                  <a:cubicBezTo>
                    <a:pt x="228" y="55"/>
                    <a:pt x="231" y="54"/>
                    <a:pt x="233" y="54"/>
                  </a:cubicBezTo>
                  <a:cubicBezTo>
                    <a:pt x="232" y="62"/>
                    <a:pt x="232" y="62"/>
                    <a:pt x="232" y="62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9" y="73"/>
                    <a:pt x="249" y="73"/>
                    <a:pt x="249" y="73"/>
                  </a:cubicBezTo>
                  <a:cubicBezTo>
                    <a:pt x="246" y="81"/>
                    <a:pt x="246" y="81"/>
                    <a:pt x="246" y="81"/>
                  </a:cubicBezTo>
                  <a:cubicBezTo>
                    <a:pt x="242" y="80"/>
                    <a:pt x="242" y="80"/>
                    <a:pt x="242" y="80"/>
                  </a:cubicBezTo>
                  <a:cubicBezTo>
                    <a:pt x="236" y="88"/>
                    <a:pt x="236" y="88"/>
                    <a:pt x="236" y="88"/>
                  </a:cubicBezTo>
                  <a:cubicBezTo>
                    <a:pt x="240" y="93"/>
                    <a:pt x="240" y="93"/>
                    <a:pt x="240" y="93"/>
                  </a:cubicBezTo>
                  <a:cubicBezTo>
                    <a:pt x="248" y="98"/>
                    <a:pt x="248" y="98"/>
                    <a:pt x="248" y="98"/>
                  </a:cubicBezTo>
                  <a:cubicBezTo>
                    <a:pt x="248" y="117"/>
                    <a:pt x="248" y="117"/>
                    <a:pt x="248" y="117"/>
                  </a:cubicBezTo>
                  <a:cubicBezTo>
                    <a:pt x="241" y="118"/>
                    <a:pt x="241" y="118"/>
                    <a:pt x="241" y="118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8"/>
                    <a:pt x="227" y="138"/>
                    <a:pt x="227" y="138"/>
                  </a:cubicBezTo>
                  <a:cubicBezTo>
                    <a:pt x="235" y="149"/>
                    <a:pt x="235" y="149"/>
                    <a:pt x="235" y="149"/>
                  </a:cubicBezTo>
                  <a:cubicBezTo>
                    <a:pt x="241" y="149"/>
                    <a:pt x="241" y="149"/>
                    <a:pt x="241" y="149"/>
                  </a:cubicBezTo>
                  <a:cubicBezTo>
                    <a:pt x="242" y="151"/>
                    <a:pt x="242" y="151"/>
                    <a:pt x="242" y="151"/>
                  </a:cubicBezTo>
                  <a:cubicBezTo>
                    <a:pt x="245" y="156"/>
                    <a:pt x="245" y="156"/>
                    <a:pt x="245" y="156"/>
                  </a:cubicBezTo>
                  <a:cubicBezTo>
                    <a:pt x="248" y="152"/>
                    <a:pt x="248" y="152"/>
                    <a:pt x="248" y="152"/>
                  </a:cubicBezTo>
                  <a:cubicBezTo>
                    <a:pt x="253" y="153"/>
                    <a:pt x="253" y="153"/>
                    <a:pt x="253" y="153"/>
                  </a:cubicBezTo>
                  <a:cubicBezTo>
                    <a:pt x="258" y="150"/>
                    <a:pt x="258" y="150"/>
                    <a:pt x="258" y="150"/>
                  </a:cubicBezTo>
                  <a:cubicBezTo>
                    <a:pt x="258" y="150"/>
                    <a:pt x="258" y="155"/>
                    <a:pt x="258" y="156"/>
                  </a:cubicBezTo>
                  <a:cubicBezTo>
                    <a:pt x="258" y="157"/>
                    <a:pt x="260" y="157"/>
                    <a:pt x="260" y="157"/>
                  </a:cubicBezTo>
                  <a:cubicBezTo>
                    <a:pt x="261" y="162"/>
                    <a:pt x="261" y="162"/>
                    <a:pt x="261" y="162"/>
                  </a:cubicBezTo>
                  <a:cubicBezTo>
                    <a:pt x="264" y="172"/>
                    <a:pt x="264" y="172"/>
                    <a:pt x="264" y="172"/>
                  </a:cubicBezTo>
                  <a:cubicBezTo>
                    <a:pt x="260" y="176"/>
                    <a:pt x="260" y="176"/>
                    <a:pt x="260" y="176"/>
                  </a:cubicBezTo>
                  <a:cubicBezTo>
                    <a:pt x="262" y="185"/>
                    <a:pt x="262" y="185"/>
                    <a:pt x="262" y="185"/>
                  </a:cubicBezTo>
                  <a:cubicBezTo>
                    <a:pt x="256" y="195"/>
                    <a:pt x="256" y="195"/>
                    <a:pt x="256" y="195"/>
                  </a:cubicBezTo>
                  <a:cubicBezTo>
                    <a:pt x="251" y="195"/>
                    <a:pt x="251" y="195"/>
                    <a:pt x="251" y="195"/>
                  </a:cubicBezTo>
                  <a:cubicBezTo>
                    <a:pt x="251" y="203"/>
                    <a:pt x="251" y="203"/>
                    <a:pt x="251" y="203"/>
                  </a:cubicBezTo>
                  <a:cubicBezTo>
                    <a:pt x="257" y="208"/>
                    <a:pt x="257" y="208"/>
                    <a:pt x="257" y="208"/>
                  </a:cubicBezTo>
                  <a:cubicBezTo>
                    <a:pt x="251" y="215"/>
                    <a:pt x="251" y="215"/>
                    <a:pt x="251" y="215"/>
                  </a:cubicBezTo>
                  <a:cubicBezTo>
                    <a:pt x="254" y="218"/>
                    <a:pt x="254" y="218"/>
                    <a:pt x="254" y="218"/>
                  </a:cubicBezTo>
                  <a:cubicBezTo>
                    <a:pt x="255" y="224"/>
                    <a:pt x="255" y="224"/>
                    <a:pt x="255" y="224"/>
                  </a:cubicBezTo>
                  <a:cubicBezTo>
                    <a:pt x="261" y="227"/>
                    <a:pt x="261" y="227"/>
                    <a:pt x="261" y="227"/>
                  </a:cubicBezTo>
                  <a:cubicBezTo>
                    <a:pt x="265" y="232"/>
                    <a:pt x="265" y="232"/>
                    <a:pt x="265" y="232"/>
                  </a:cubicBezTo>
                  <a:cubicBezTo>
                    <a:pt x="260" y="239"/>
                    <a:pt x="260" y="239"/>
                    <a:pt x="260" y="239"/>
                  </a:cubicBezTo>
                  <a:cubicBezTo>
                    <a:pt x="263" y="243"/>
                    <a:pt x="263" y="243"/>
                    <a:pt x="263" y="243"/>
                  </a:cubicBezTo>
                  <a:cubicBezTo>
                    <a:pt x="264" y="251"/>
                    <a:pt x="264" y="251"/>
                    <a:pt x="264" y="251"/>
                  </a:cubicBezTo>
                  <a:cubicBezTo>
                    <a:pt x="259" y="253"/>
                    <a:pt x="259" y="253"/>
                    <a:pt x="259" y="253"/>
                  </a:cubicBezTo>
                  <a:cubicBezTo>
                    <a:pt x="262" y="261"/>
                    <a:pt x="262" y="261"/>
                    <a:pt x="262" y="261"/>
                  </a:cubicBezTo>
                  <a:cubicBezTo>
                    <a:pt x="268" y="260"/>
                    <a:pt x="268" y="260"/>
                    <a:pt x="268" y="260"/>
                  </a:cubicBezTo>
                  <a:cubicBezTo>
                    <a:pt x="274" y="266"/>
                    <a:pt x="274" y="266"/>
                    <a:pt x="274" y="266"/>
                  </a:cubicBezTo>
                  <a:cubicBezTo>
                    <a:pt x="277" y="277"/>
                    <a:pt x="277" y="277"/>
                    <a:pt x="277" y="277"/>
                  </a:cubicBezTo>
                  <a:cubicBezTo>
                    <a:pt x="271" y="283"/>
                    <a:pt x="271" y="283"/>
                    <a:pt x="271" y="283"/>
                  </a:cubicBezTo>
                  <a:cubicBezTo>
                    <a:pt x="274" y="289"/>
                    <a:pt x="274" y="289"/>
                    <a:pt x="274" y="289"/>
                  </a:cubicBezTo>
                  <a:cubicBezTo>
                    <a:pt x="280" y="289"/>
                    <a:pt x="280" y="289"/>
                    <a:pt x="280" y="289"/>
                  </a:cubicBezTo>
                  <a:cubicBezTo>
                    <a:pt x="286" y="294"/>
                    <a:pt x="286" y="294"/>
                    <a:pt x="286" y="294"/>
                  </a:cubicBezTo>
                  <a:cubicBezTo>
                    <a:pt x="290" y="290"/>
                    <a:pt x="290" y="290"/>
                    <a:pt x="290" y="290"/>
                  </a:cubicBezTo>
                  <a:cubicBezTo>
                    <a:pt x="290" y="305"/>
                    <a:pt x="290" y="305"/>
                    <a:pt x="290" y="305"/>
                  </a:cubicBezTo>
                  <a:cubicBezTo>
                    <a:pt x="293" y="311"/>
                    <a:pt x="293" y="311"/>
                    <a:pt x="293" y="311"/>
                  </a:cubicBezTo>
                  <a:cubicBezTo>
                    <a:pt x="284" y="319"/>
                    <a:pt x="284" y="319"/>
                    <a:pt x="284" y="319"/>
                  </a:cubicBezTo>
                  <a:cubicBezTo>
                    <a:pt x="278" y="328"/>
                    <a:pt x="278" y="328"/>
                    <a:pt x="278" y="328"/>
                  </a:cubicBezTo>
                  <a:cubicBezTo>
                    <a:pt x="284" y="335"/>
                    <a:pt x="284" y="335"/>
                    <a:pt x="284" y="335"/>
                  </a:cubicBezTo>
                  <a:cubicBezTo>
                    <a:pt x="285" y="344"/>
                    <a:pt x="285" y="344"/>
                    <a:pt x="285" y="344"/>
                  </a:cubicBezTo>
                  <a:cubicBezTo>
                    <a:pt x="279" y="348"/>
                    <a:pt x="279" y="348"/>
                    <a:pt x="279" y="348"/>
                  </a:cubicBezTo>
                  <a:cubicBezTo>
                    <a:pt x="278" y="356"/>
                    <a:pt x="278" y="356"/>
                    <a:pt x="278" y="356"/>
                  </a:cubicBezTo>
                  <a:cubicBezTo>
                    <a:pt x="268" y="366"/>
                    <a:pt x="268" y="366"/>
                    <a:pt x="268" y="366"/>
                  </a:cubicBezTo>
                  <a:cubicBezTo>
                    <a:pt x="264" y="361"/>
                    <a:pt x="264" y="361"/>
                    <a:pt x="264" y="361"/>
                  </a:cubicBezTo>
                  <a:cubicBezTo>
                    <a:pt x="257" y="358"/>
                    <a:pt x="257" y="358"/>
                    <a:pt x="257" y="358"/>
                  </a:cubicBezTo>
                  <a:cubicBezTo>
                    <a:pt x="251" y="361"/>
                    <a:pt x="251" y="361"/>
                    <a:pt x="251" y="361"/>
                  </a:cubicBezTo>
                  <a:cubicBezTo>
                    <a:pt x="245" y="352"/>
                    <a:pt x="245" y="352"/>
                    <a:pt x="245" y="352"/>
                  </a:cubicBezTo>
                  <a:cubicBezTo>
                    <a:pt x="238" y="348"/>
                    <a:pt x="238" y="348"/>
                    <a:pt x="238" y="348"/>
                  </a:cubicBezTo>
                  <a:cubicBezTo>
                    <a:pt x="233" y="352"/>
                    <a:pt x="233" y="352"/>
                    <a:pt x="233" y="352"/>
                  </a:cubicBezTo>
                  <a:cubicBezTo>
                    <a:pt x="226" y="343"/>
                    <a:pt x="226" y="343"/>
                    <a:pt x="226" y="343"/>
                  </a:cubicBezTo>
                  <a:cubicBezTo>
                    <a:pt x="224" y="336"/>
                    <a:pt x="224" y="336"/>
                    <a:pt x="224" y="336"/>
                  </a:cubicBezTo>
                  <a:cubicBezTo>
                    <a:pt x="212" y="343"/>
                    <a:pt x="212" y="343"/>
                    <a:pt x="212" y="343"/>
                  </a:cubicBezTo>
                  <a:cubicBezTo>
                    <a:pt x="209" y="348"/>
                    <a:pt x="209" y="348"/>
                    <a:pt x="209" y="348"/>
                  </a:cubicBezTo>
                  <a:cubicBezTo>
                    <a:pt x="183" y="349"/>
                    <a:pt x="183" y="349"/>
                    <a:pt x="183" y="349"/>
                  </a:cubicBezTo>
                  <a:cubicBezTo>
                    <a:pt x="171" y="340"/>
                    <a:pt x="171" y="340"/>
                    <a:pt x="171" y="340"/>
                  </a:cubicBezTo>
                  <a:cubicBezTo>
                    <a:pt x="172" y="334"/>
                    <a:pt x="172" y="334"/>
                    <a:pt x="172" y="334"/>
                  </a:cubicBezTo>
                  <a:cubicBezTo>
                    <a:pt x="162" y="330"/>
                    <a:pt x="162" y="330"/>
                    <a:pt x="162" y="330"/>
                  </a:cubicBezTo>
                  <a:cubicBezTo>
                    <a:pt x="160" y="333"/>
                    <a:pt x="160" y="333"/>
                    <a:pt x="160" y="333"/>
                  </a:cubicBezTo>
                  <a:cubicBezTo>
                    <a:pt x="150" y="326"/>
                    <a:pt x="150" y="326"/>
                    <a:pt x="150" y="326"/>
                  </a:cubicBezTo>
                  <a:cubicBezTo>
                    <a:pt x="146" y="324"/>
                    <a:pt x="146" y="324"/>
                    <a:pt x="146" y="324"/>
                  </a:cubicBezTo>
                  <a:cubicBezTo>
                    <a:pt x="141" y="327"/>
                    <a:pt x="141" y="327"/>
                    <a:pt x="141" y="327"/>
                  </a:cubicBezTo>
                  <a:cubicBezTo>
                    <a:pt x="132" y="319"/>
                    <a:pt x="132" y="319"/>
                    <a:pt x="132" y="319"/>
                  </a:cubicBezTo>
                  <a:cubicBezTo>
                    <a:pt x="127" y="319"/>
                    <a:pt x="127" y="319"/>
                    <a:pt x="127" y="319"/>
                  </a:cubicBezTo>
                  <a:cubicBezTo>
                    <a:pt x="123" y="311"/>
                    <a:pt x="123" y="311"/>
                    <a:pt x="123" y="311"/>
                  </a:cubicBezTo>
                  <a:cubicBezTo>
                    <a:pt x="106" y="313"/>
                    <a:pt x="106" y="313"/>
                    <a:pt x="106" y="313"/>
                  </a:cubicBezTo>
                  <a:cubicBezTo>
                    <a:pt x="102" y="303"/>
                    <a:pt x="102" y="303"/>
                    <a:pt x="102" y="303"/>
                  </a:cubicBezTo>
                  <a:cubicBezTo>
                    <a:pt x="104" y="298"/>
                    <a:pt x="104" y="298"/>
                    <a:pt x="104" y="298"/>
                  </a:cubicBezTo>
                  <a:cubicBezTo>
                    <a:pt x="97" y="291"/>
                    <a:pt x="97" y="291"/>
                    <a:pt x="97" y="291"/>
                  </a:cubicBezTo>
                  <a:cubicBezTo>
                    <a:pt x="95" y="277"/>
                    <a:pt x="95" y="277"/>
                    <a:pt x="95" y="277"/>
                  </a:cubicBezTo>
                  <a:cubicBezTo>
                    <a:pt x="88" y="268"/>
                    <a:pt x="88" y="268"/>
                    <a:pt x="88" y="268"/>
                  </a:cubicBezTo>
                  <a:cubicBezTo>
                    <a:pt x="79" y="267"/>
                    <a:pt x="79" y="267"/>
                    <a:pt x="79" y="267"/>
                  </a:cubicBezTo>
                  <a:cubicBezTo>
                    <a:pt x="73" y="272"/>
                    <a:pt x="73" y="272"/>
                    <a:pt x="73" y="272"/>
                  </a:cubicBezTo>
                  <a:cubicBezTo>
                    <a:pt x="68" y="266"/>
                    <a:pt x="68" y="266"/>
                    <a:pt x="68" y="266"/>
                  </a:cubicBezTo>
                  <a:cubicBezTo>
                    <a:pt x="64" y="272"/>
                    <a:pt x="64" y="272"/>
                    <a:pt x="64" y="272"/>
                  </a:cubicBezTo>
                  <a:cubicBezTo>
                    <a:pt x="56" y="272"/>
                    <a:pt x="56" y="272"/>
                    <a:pt x="56" y="272"/>
                  </a:cubicBezTo>
                  <a:cubicBezTo>
                    <a:pt x="50" y="263"/>
                    <a:pt x="50" y="263"/>
                    <a:pt x="50" y="263"/>
                  </a:cubicBezTo>
                  <a:cubicBezTo>
                    <a:pt x="54" y="256"/>
                    <a:pt x="54" y="256"/>
                    <a:pt x="54" y="256"/>
                  </a:cubicBezTo>
                  <a:cubicBezTo>
                    <a:pt x="44" y="246"/>
                    <a:pt x="44" y="246"/>
                    <a:pt x="44" y="246"/>
                  </a:cubicBezTo>
                  <a:cubicBezTo>
                    <a:pt x="31" y="251"/>
                    <a:pt x="31" y="251"/>
                    <a:pt x="31" y="251"/>
                  </a:cubicBezTo>
                  <a:cubicBezTo>
                    <a:pt x="25" y="247"/>
                    <a:pt x="25" y="247"/>
                    <a:pt x="25" y="247"/>
                  </a:cubicBezTo>
                  <a:cubicBezTo>
                    <a:pt x="12" y="246"/>
                    <a:pt x="12" y="246"/>
                    <a:pt x="12" y="246"/>
                  </a:cubicBezTo>
                  <a:cubicBezTo>
                    <a:pt x="0" y="231"/>
                    <a:pt x="0" y="231"/>
                    <a:pt x="0" y="231"/>
                  </a:cubicBezTo>
                  <a:cubicBezTo>
                    <a:pt x="9" y="216"/>
                    <a:pt x="9" y="216"/>
                    <a:pt x="9" y="216"/>
                  </a:cubicBezTo>
                  <a:cubicBezTo>
                    <a:pt x="10" y="198"/>
                    <a:pt x="10" y="198"/>
                    <a:pt x="10" y="198"/>
                  </a:cubicBezTo>
                  <a:cubicBezTo>
                    <a:pt x="18" y="198"/>
                    <a:pt x="18" y="198"/>
                    <a:pt x="18" y="198"/>
                  </a:cubicBezTo>
                  <a:cubicBezTo>
                    <a:pt x="19" y="191"/>
                    <a:pt x="19" y="191"/>
                    <a:pt x="19" y="191"/>
                  </a:cubicBezTo>
                  <a:cubicBezTo>
                    <a:pt x="35" y="183"/>
                    <a:pt x="35" y="183"/>
                    <a:pt x="35" y="183"/>
                  </a:cubicBezTo>
                  <a:cubicBezTo>
                    <a:pt x="53" y="183"/>
                    <a:pt x="53" y="183"/>
                    <a:pt x="53" y="183"/>
                  </a:cubicBezTo>
                  <a:cubicBezTo>
                    <a:pt x="55" y="175"/>
                    <a:pt x="55" y="175"/>
                    <a:pt x="55" y="175"/>
                  </a:cubicBezTo>
                  <a:cubicBezTo>
                    <a:pt x="60" y="175"/>
                    <a:pt x="60" y="175"/>
                    <a:pt x="60" y="175"/>
                  </a:cubicBezTo>
                  <a:cubicBezTo>
                    <a:pt x="67" y="169"/>
                    <a:pt x="67" y="169"/>
                    <a:pt x="67" y="169"/>
                  </a:cubicBezTo>
                  <a:cubicBezTo>
                    <a:pt x="75" y="165"/>
                    <a:pt x="75" y="165"/>
                    <a:pt x="75" y="165"/>
                  </a:cubicBezTo>
                  <a:cubicBezTo>
                    <a:pt x="69" y="161"/>
                    <a:pt x="69" y="161"/>
                    <a:pt x="69" y="161"/>
                  </a:cubicBezTo>
                  <a:cubicBezTo>
                    <a:pt x="76" y="156"/>
                    <a:pt x="76" y="156"/>
                    <a:pt x="76" y="156"/>
                  </a:cubicBezTo>
                  <a:cubicBezTo>
                    <a:pt x="70" y="150"/>
                    <a:pt x="70" y="150"/>
                    <a:pt x="70" y="150"/>
                  </a:cubicBezTo>
                  <a:cubicBezTo>
                    <a:pt x="72" y="142"/>
                    <a:pt x="72" y="142"/>
                    <a:pt x="72" y="142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9" y="128"/>
                    <a:pt x="79" y="128"/>
                    <a:pt x="79" y="128"/>
                  </a:cubicBezTo>
                  <a:cubicBezTo>
                    <a:pt x="72" y="123"/>
                    <a:pt x="72" y="123"/>
                    <a:pt x="72" y="123"/>
                  </a:cubicBezTo>
                  <a:cubicBezTo>
                    <a:pt x="80" y="112"/>
                    <a:pt x="80" y="112"/>
                    <a:pt x="80" y="112"/>
                  </a:cubicBezTo>
                  <a:close/>
                  <a:moveTo>
                    <a:pt x="163" y="12"/>
                  </a:moveTo>
                  <a:cubicBezTo>
                    <a:pt x="163" y="12"/>
                    <a:pt x="164" y="15"/>
                    <a:pt x="169" y="17"/>
                  </a:cubicBezTo>
                  <a:cubicBezTo>
                    <a:pt x="173" y="20"/>
                    <a:pt x="178" y="16"/>
                    <a:pt x="178" y="12"/>
                  </a:cubicBezTo>
                  <a:cubicBezTo>
                    <a:pt x="177" y="8"/>
                    <a:pt x="175" y="10"/>
                    <a:pt x="176" y="7"/>
                  </a:cubicBezTo>
                  <a:cubicBezTo>
                    <a:pt x="177" y="3"/>
                    <a:pt x="169" y="0"/>
                    <a:pt x="167" y="2"/>
                  </a:cubicBezTo>
                  <a:cubicBezTo>
                    <a:pt x="165" y="4"/>
                    <a:pt x="163" y="11"/>
                    <a:pt x="163" y="12"/>
                  </a:cubicBez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388" name="Чукотский АО">
              <a:extLst>
                <a:ext uri="{FF2B5EF4-FFF2-40B4-BE49-F238E27FC236}">
                  <a16:creationId xmlns="" xmlns:a16="http://schemas.microsoft.com/office/drawing/2014/main" id="{22A80D75-4F12-BA5D-3520-3328EA26A16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55958" y="1606575"/>
              <a:ext cx="1075458" cy="1136721"/>
            </a:xfrm>
            <a:custGeom>
              <a:avLst/>
              <a:gdLst>
                <a:gd name="T0" fmla="*/ 7 w 287"/>
                <a:gd name="T1" fmla="*/ 247 h 363"/>
                <a:gd name="T2" fmla="*/ 23 w 287"/>
                <a:gd name="T3" fmla="*/ 214 h 363"/>
                <a:gd name="T4" fmla="*/ 38 w 287"/>
                <a:gd name="T5" fmla="*/ 203 h 363"/>
                <a:gd name="T6" fmla="*/ 42 w 287"/>
                <a:gd name="T7" fmla="*/ 213 h 363"/>
                <a:gd name="T8" fmla="*/ 54 w 287"/>
                <a:gd name="T9" fmla="*/ 191 h 363"/>
                <a:gd name="T10" fmla="*/ 27 w 287"/>
                <a:gd name="T11" fmla="*/ 181 h 363"/>
                <a:gd name="T12" fmla="*/ 47 w 287"/>
                <a:gd name="T13" fmla="*/ 153 h 363"/>
                <a:gd name="T14" fmla="*/ 76 w 287"/>
                <a:gd name="T15" fmla="*/ 114 h 363"/>
                <a:gd name="T16" fmla="*/ 117 w 287"/>
                <a:gd name="T17" fmla="*/ 85 h 363"/>
                <a:gd name="T18" fmla="*/ 155 w 287"/>
                <a:gd name="T19" fmla="*/ 58 h 363"/>
                <a:gd name="T20" fmla="*/ 179 w 287"/>
                <a:gd name="T21" fmla="*/ 61 h 363"/>
                <a:gd name="T22" fmla="*/ 168 w 287"/>
                <a:gd name="T23" fmla="*/ 53 h 363"/>
                <a:gd name="T24" fmla="*/ 172 w 287"/>
                <a:gd name="T25" fmla="*/ 34 h 363"/>
                <a:gd name="T26" fmla="*/ 205 w 287"/>
                <a:gd name="T27" fmla="*/ 2 h 363"/>
                <a:gd name="T28" fmla="*/ 218 w 287"/>
                <a:gd name="T29" fmla="*/ 18 h 363"/>
                <a:gd name="T30" fmla="*/ 224 w 287"/>
                <a:gd name="T31" fmla="*/ 39 h 363"/>
                <a:gd name="T32" fmla="*/ 247 w 287"/>
                <a:gd name="T33" fmla="*/ 45 h 363"/>
                <a:gd name="T34" fmla="*/ 246 w 287"/>
                <a:gd name="T35" fmla="*/ 64 h 363"/>
                <a:gd name="T36" fmla="*/ 226 w 287"/>
                <a:gd name="T37" fmla="*/ 84 h 363"/>
                <a:gd name="T38" fmla="*/ 204 w 287"/>
                <a:gd name="T39" fmla="*/ 107 h 363"/>
                <a:gd name="T40" fmla="*/ 184 w 287"/>
                <a:gd name="T41" fmla="*/ 113 h 363"/>
                <a:gd name="T42" fmla="*/ 187 w 287"/>
                <a:gd name="T43" fmla="*/ 124 h 363"/>
                <a:gd name="T44" fmla="*/ 209 w 287"/>
                <a:gd name="T45" fmla="*/ 135 h 363"/>
                <a:gd name="T46" fmla="*/ 212 w 287"/>
                <a:gd name="T47" fmla="*/ 161 h 363"/>
                <a:gd name="T48" fmla="*/ 202 w 287"/>
                <a:gd name="T49" fmla="*/ 179 h 363"/>
                <a:gd name="T50" fmla="*/ 220 w 287"/>
                <a:gd name="T51" fmla="*/ 168 h 363"/>
                <a:gd name="T52" fmla="*/ 246 w 287"/>
                <a:gd name="T53" fmla="*/ 163 h 363"/>
                <a:gd name="T54" fmla="*/ 272 w 287"/>
                <a:gd name="T55" fmla="*/ 159 h 363"/>
                <a:gd name="T56" fmla="*/ 264 w 287"/>
                <a:gd name="T57" fmla="*/ 191 h 363"/>
                <a:gd name="T58" fmla="*/ 275 w 287"/>
                <a:gd name="T59" fmla="*/ 228 h 363"/>
                <a:gd name="T60" fmla="*/ 264 w 287"/>
                <a:gd name="T61" fmla="*/ 239 h 363"/>
                <a:gd name="T62" fmla="*/ 251 w 287"/>
                <a:gd name="T63" fmla="*/ 254 h 363"/>
                <a:gd name="T64" fmla="*/ 241 w 287"/>
                <a:gd name="T65" fmla="*/ 284 h 363"/>
                <a:gd name="T66" fmla="*/ 224 w 287"/>
                <a:gd name="T67" fmla="*/ 289 h 363"/>
                <a:gd name="T68" fmla="*/ 207 w 287"/>
                <a:gd name="T69" fmla="*/ 289 h 363"/>
                <a:gd name="T70" fmla="*/ 178 w 287"/>
                <a:gd name="T71" fmla="*/ 280 h 363"/>
                <a:gd name="T72" fmla="*/ 161 w 287"/>
                <a:gd name="T73" fmla="*/ 298 h 363"/>
                <a:gd name="T74" fmla="*/ 144 w 287"/>
                <a:gd name="T75" fmla="*/ 312 h 363"/>
                <a:gd name="T76" fmla="*/ 136 w 287"/>
                <a:gd name="T77" fmla="*/ 326 h 363"/>
                <a:gd name="T78" fmla="*/ 124 w 287"/>
                <a:gd name="T79" fmla="*/ 349 h 363"/>
                <a:gd name="T80" fmla="*/ 91 w 287"/>
                <a:gd name="T81" fmla="*/ 357 h 363"/>
                <a:gd name="T82" fmla="*/ 70 w 287"/>
                <a:gd name="T83" fmla="*/ 352 h 363"/>
                <a:gd name="T84" fmla="*/ 59 w 287"/>
                <a:gd name="T85" fmla="*/ 354 h 363"/>
                <a:gd name="T86" fmla="*/ 26 w 287"/>
                <a:gd name="T87" fmla="*/ 346 h 363"/>
                <a:gd name="T88" fmla="*/ 20 w 287"/>
                <a:gd name="T89" fmla="*/ 322 h 363"/>
                <a:gd name="T90" fmla="*/ 26 w 287"/>
                <a:gd name="T91" fmla="*/ 301 h 363"/>
                <a:gd name="T92" fmla="*/ 25 w 287"/>
                <a:gd name="T93" fmla="*/ 278 h 363"/>
                <a:gd name="T94" fmla="*/ 30 w 287"/>
                <a:gd name="T95" fmla="*/ 60 h 363"/>
                <a:gd name="T96" fmla="*/ 30 w 287"/>
                <a:gd name="T97" fmla="*/ 95 h 363"/>
                <a:gd name="T98" fmla="*/ 40 w 287"/>
                <a:gd name="T99" fmla="*/ 64 h 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87" h="363">
                  <a:moveTo>
                    <a:pt x="0" y="264"/>
                  </a:moveTo>
                  <a:cubicBezTo>
                    <a:pt x="0" y="263"/>
                    <a:pt x="1" y="263"/>
                    <a:pt x="1" y="262"/>
                  </a:cubicBezTo>
                  <a:cubicBezTo>
                    <a:pt x="4" y="255"/>
                    <a:pt x="5" y="250"/>
                    <a:pt x="7" y="247"/>
                  </a:cubicBezTo>
                  <a:cubicBezTo>
                    <a:pt x="9" y="245"/>
                    <a:pt x="14" y="244"/>
                    <a:pt x="17" y="240"/>
                  </a:cubicBezTo>
                  <a:cubicBezTo>
                    <a:pt x="21" y="235"/>
                    <a:pt x="26" y="231"/>
                    <a:pt x="26" y="227"/>
                  </a:cubicBezTo>
                  <a:cubicBezTo>
                    <a:pt x="27" y="223"/>
                    <a:pt x="25" y="216"/>
                    <a:pt x="23" y="214"/>
                  </a:cubicBezTo>
                  <a:cubicBezTo>
                    <a:pt x="20" y="212"/>
                    <a:pt x="20" y="207"/>
                    <a:pt x="20" y="206"/>
                  </a:cubicBezTo>
                  <a:cubicBezTo>
                    <a:pt x="21" y="204"/>
                    <a:pt x="28" y="197"/>
                    <a:pt x="30" y="197"/>
                  </a:cubicBezTo>
                  <a:cubicBezTo>
                    <a:pt x="31" y="196"/>
                    <a:pt x="38" y="202"/>
                    <a:pt x="38" y="203"/>
                  </a:cubicBezTo>
                  <a:cubicBezTo>
                    <a:pt x="37" y="205"/>
                    <a:pt x="32" y="208"/>
                    <a:pt x="31" y="211"/>
                  </a:cubicBezTo>
                  <a:cubicBezTo>
                    <a:pt x="29" y="213"/>
                    <a:pt x="34" y="213"/>
                    <a:pt x="36" y="214"/>
                  </a:cubicBezTo>
                  <a:cubicBezTo>
                    <a:pt x="38" y="215"/>
                    <a:pt x="39" y="215"/>
                    <a:pt x="42" y="213"/>
                  </a:cubicBezTo>
                  <a:cubicBezTo>
                    <a:pt x="46" y="210"/>
                    <a:pt x="48" y="206"/>
                    <a:pt x="51" y="207"/>
                  </a:cubicBezTo>
                  <a:cubicBezTo>
                    <a:pt x="54" y="208"/>
                    <a:pt x="59" y="207"/>
                    <a:pt x="61" y="203"/>
                  </a:cubicBezTo>
                  <a:cubicBezTo>
                    <a:pt x="62" y="200"/>
                    <a:pt x="61" y="192"/>
                    <a:pt x="54" y="191"/>
                  </a:cubicBezTo>
                  <a:cubicBezTo>
                    <a:pt x="47" y="189"/>
                    <a:pt x="42" y="191"/>
                    <a:pt x="40" y="192"/>
                  </a:cubicBezTo>
                  <a:cubicBezTo>
                    <a:pt x="39" y="193"/>
                    <a:pt x="37" y="191"/>
                    <a:pt x="35" y="188"/>
                  </a:cubicBezTo>
                  <a:cubicBezTo>
                    <a:pt x="32" y="185"/>
                    <a:pt x="27" y="182"/>
                    <a:pt x="27" y="181"/>
                  </a:cubicBezTo>
                  <a:cubicBezTo>
                    <a:pt x="27" y="180"/>
                    <a:pt x="29" y="177"/>
                    <a:pt x="33" y="174"/>
                  </a:cubicBezTo>
                  <a:cubicBezTo>
                    <a:pt x="37" y="170"/>
                    <a:pt x="42" y="162"/>
                    <a:pt x="44" y="161"/>
                  </a:cubicBezTo>
                  <a:cubicBezTo>
                    <a:pt x="47" y="161"/>
                    <a:pt x="46" y="156"/>
                    <a:pt x="47" y="153"/>
                  </a:cubicBezTo>
                  <a:cubicBezTo>
                    <a:pt x="49" y="151"/>
                    <a:pt x="54" y="143"/>
                    <a:pt x="54" y="139"/>
                  </a:cubicBezTo>
                  <a:cubicBezTo>
                    <a:pt x="53" y="135"/>
                    <a:pt x="53" y="134"/>
                    <a:pt x="60" y="130"/>
                  </a:cubicBezTo>
                  <a:cubicBezTo>
                    <a:pt x="66" y="125"/>
                    <a:pt x="75" y="118"/>
                    <a:pt x="76" y="114"/>
                  </a:cubicBezTo>
                  <a:cubicBezTo>
                    <a:pt x="77" y="111"/>
                    <a:pt x="84" y="105"/>
                    <a:pt x="89" y="101"/>
                  </a:cubicBezTo>
                  <a:cubicBezTo>
                    <a:pt x="95" y="98"/>
                    <a:pt x="98" y="99"/>
                    <a:pt x="102" y="94"/>
                  </a:cubicBezTo>
                  <a:cubicBezTo>
                    <a:pt x="106" y="89"/>
                    <a:pt x="115" y="87"/>
                    <a:pt x="117" y="85"/>
                  </a:cubicBezTo>
                  <a:cubicBezTo>
                    <a:pt x="120" y="83"/>
                    <a:pt x="129" y="76"/>
                    <a:pt x="131" y="73"/>
                  </a:cubicBezTo>
                  <a:cubicBezTo>
                    <a:pt x="133" y="71"/>
                    <a:pt x="143" y="64"/>
                    <a:pt x="146" y="61"/>
                  </a:cubicBezTo>
                  <a:cubicBezTo>
                    <a:pt x="148" y="59"/>
                    <a:pt x="152" y="60"/>
                    <a:pt x="155" y="58"/>
                  </a:cubicBezTo>
                  <a:cubicBezTo>
                    <a:pt x="157" y="56"/>
                    <a:pt x="160" y="56"/>
                    <a:pt x="161" y="57"/>
                  </a:cubicBezTo>
                  <a:cubicBezTo>
                    <a:pt x="162" y="59"/>
                    <a:pt x="167" y="60"/>
                    <a:pt x="170" y="59"/>
                  </a:cubicBezTo>
                  <a:cubicBezTo>
                    <a:pt x="173" y="58"/>
                    <a:pt x="178" y="61"/>
                    <a:pt x="179" y="61"/>
                  </a:cubicBezTo>
                  <a:cubicBezTo>
                    <a:pt x="180" y="60"/>
                    <a:pt x="188" y="55"/>
                    <a:pt x="184" y="54"/>
                  </a:cubicBezTo>
                  <a:cubicBezTo>
                    <a:pt x="181" y="53"/>
                    <a:pt x="180" y="51"/>
                    <a:pt x="176" y="53"/>
                  </a:cubicBezTo>
                  <a:cubicBezTo>
                    <a:pt x="172" y="54"/>
                    <a:pt x="170" y="52"/>
                    <a:pt x="168" y="53"/>
                  </a:cubicBezTo>
                  <a:cubicBezTo>
                    <a:pt x="165" y="53"/>
                    <a:pt x="166" y="49"/>
                    <a:pt x="168" y="46"/>
                  </a:cubicBezTo>
                  <a:cubicBezTo>
                    <a:pt x="170" y="43"/>
                    <a:pt x="172" y="45"/>
                    <a:pt x="173" y="41"/>
                  </a:cubicBezTo>
                  <a:cubicBezTo>
                    <a:pt x="174" y="38"/>
                    <a:pt x="173" y="36"/>
                    <a:pt x="172" y="34"/>
                  </a:cubicBezTo>
                  <a:cubicBezTo>
                    <a:pt x="171" y="33"/>
                    <a:pt x="173" y="28"/>
                    <a:pt x="175" y="25"/>
                  </a:cubicBezTo>
                  <a:cubicBezTo>
                    <a:pt x="177" y="22"/>
                    <a:pt x="181" y="23"/>
                    <a:pt x="184" y="21"/>
                  </a:cubicBezTo>
                  <a:cubicBezTo>
                    <a:pt x="187" y="18"/>
                    <a:pt x="203" y="4"/>
                    <a:pt x="205" y="2"/>
                  </a:cubicBezTo>
                  <a:cubicBezTo>
                    <a:pt x="207" y="0"/>
                    <a:pt x="209" y="4"/>
                    <a:pt x="208" y="7"/>
                  </a:cubicBezTo>
                  <a:cubicBezTo>
                    <a:pt x="208" y="9"/>
                    <a:pt x="210" y="13"/>
                    <a:pt x="212" y="13"/>
                  </a:cubicBezTo>
                  <a:cubicBezTo>
                    <a:pt x="215" y="14"/>
                    <a:pt x="218" y="16"/>
                    <a:pt x="218" y="18"/>
                  </a:cubicBezTo>
                  <a:cubicBezTo>
                    <a:pt x="218" y="20"/>
                    <a:pt x="216" y="24"/>
                    <a:pt x="218" y="26"/>
                  </a:cubicBezTo>
                  <a:cubicBezTo>
                    <a:pt x="219" y="28"/>
                    <a:pt x="220" y="34"/>
                    <a:pt x="219" y="35"/>
                  </a:cubicBezTo>
                  <a:cubicBezTo>
                    <a:pt x="217" y="37"/>
                    <a:pt x="219" y="41"/>
                    <a:pt x="224" y="39"/>
                  </a:cubicBezTo>
                  <a:cubicBezTo>
                    <a:pt x="229" y="37"/>
                    <a:pt x="236" y="42"/>
                    <a:pt x="236" y="45"/>
                  </a:cubicBezTo>
                  <a:cubicBezTo>
                    <a:pt x="236" y="48"/>
                    <a:pt x="238" y="51"/>
                    <a:pt x="241" y="48"/>
                  </a:cubicBezTo>
                  <a:cubicBezTo>
                    <a:pt x="244" y="46"/>
                    <a:pt x="246" y="44"/>
                    <a:pt x="247" y="45"/>
                  </a:cubicBezTo>
                  <a:cubicBezTo>
                    <a:pt x="248" y="47"/>
                    <a:pt x="247" y="50"/>
                    <a:pt x="248" y="52"/>
                  </a:cubicBezTo>
                  <a:cubicBezTo>
                    <a:pt x="248" y="54"/>
                    <a:pt x="252" y="56"/>
                    <a:pt x="251" y="58"/>
                  </a:cubicBezTo>
                  <a:cubicBezTo>
                    <a:pt x="250" y="60"/>
                    <a:pt x="250" y="61"/>
                    <a:pt x="246" y="64"/>
                  </a:cubicBezTo>
                  <a:cubicBezTo>
                    <a:pt x="242" y="67"/>
                    <a:pt x="240" y="67"/>
                    <a:pt x="238" y="70"/>
                  </a:cubicBezTo>
                  <a:cubicBezTo>
                    <a:pt x="235" y="73"/>
                    <a:pt x="232" y="76"/>
                    <a:pt x="230" y="79"/>
                  </a:cubicBezTo>
                  <a:cubicBezTo>
                    <a:pt x="229" y="82"/>
                    <a:pt x="229" y="84"/>
                    <a:pt x="226" y="84"/>
                  </a:cubicBezTo>
                  <a:cubicBezTo>
                    <a:pt x="224" y="85"/>
                    <a:pt x="211" y="81"/>
                    <a:pt x="209" y="85"/>
                  </a:cubicBezTo>
                  <a:cubicBezTo>
                    <a:pt x="206" y="89"/>
                    <a:pt x="201" y="94"/>
                    <a:pt x="203" y="98"/>
                  </a:cubicBezTo>
                  <a:cubicBezTo>
                    <a:pt x="204" y="102"/>
                    <a:pt x="204" y="104"/>
                    <a:pt x="204" y="107"/>
                  </a:cubicBezTo>
                  <a:cubicBezTo>
                    <a:pt x="203" y="111"/>
                    <a:pt x="201" y="114"/>
                    <a:pt x="198" y="113"/>
                  </a:cubicBezTo>
                  <a:cubicBezTo>
                    <a:pt x="196" y="112"/>
                    <a:pt x="193" y="113"/>
                    <a:pt x="192" y="114"/>
                  </a:cubicBezTo>
                  <a:cubicBezTo>
                    <a:pt x="190" y="114"/>
                    <a:pt x="185" y="115"/>
                    <a:pt x="184" y="113"/>
                  </a:cubicBezTo>
                  <a:cubicBezTo>
                    <a:pt x="182" y="112"/>
                    <a:pt x="179" y="111"/>
                    <a:pt x="178" y="113"/>
                  </a:cubicBezTo>
                  <a:cubicBezTo>
                    <a:pt x="177" y="114"/>
                    <a:pt x="180" y="118"/>
                    <a:pt x="180" y="121"/>
                  </a:cubicBezTo>
                  <a:cubicBezTo>
                    <a:pt x="180" y="124"/>
                    <a:pt x="183" y="125"/>
                    <a:pt x="187" y="124"/>
                  </a:cubicBezTo>
                  <a:cubicBezTo>
                    <a:pt x="191" y="123"/>
                    <a:pt x="191" y="120"/>
                    <a:pt x="195" y="122"/>
                  </a:cubicBezTo>
                  <a:cubicBezTo>
                    <a:pt x="198" y="124"/>
                    <a:pt x="200" y="124"/>
                    <a:pt x="204" y="127"/>
                  </a:cubicBezTo>
                  <a:cubicBezTo>
                    <a:pt x="207" y="130"/>
                    <a:pt x="208" y="129"/>
                    <a:pt x="209" y="135"/>
                  </a:cubicBezTo>
                  <a:cubicBezTo>
                    <a:pt x="210" y="141"/>
                    <a:pt x="213" y="139"/>
                    <a:pt x="214" y="145"/>
                  </a:cubicBezTo>
                  <a:cubicBezTo>
                    <a:pt x="216" y="151"/>
                    <a:pt x="216" y="150"/>
                    <a:pt x="216" y="154"/>
                  </a:cubicBezTo>
                  <a:cubicBezTo>
                    <a:pt x="216" y="158"/>
                    <a:pt x="214" y="159"/>
                    <a:pt x="212" y="161"/>
                  </a:cubicBezTo>
                  <a:cubicBezTo>
                    <a:pt x="210" y="163"/>
                    <a:pt x="210" y="165"/>
                    <a:pt x="207" y="167"/>
                  </a:cubicBezTo>
                  <a:cubicBezTo>
                    <a:pt x="203" y="169"/>
                    <a:pt x="199" y="171"/>
                    <a:pt x="199" y="174"/>
                  </a:cubicBezTo>
                  <a:cubicBezTo>
                    <a:pt x="198" y="177"/>
                    <a:pt x="203" y="178"/>
                    <a:pt x="202" y="179"/>
                  </a:cubicBezTo>
                  <a:cubicBezTo>
                    <a:pt x="200" y="181"/>
                    <a:pt x="207" y="179"/>
                    <a:pt x="205" y="176"/>
                  </a:cubicBezTo>
                  <a:cubicBezTo>
                    <a:pt x="203" y="172"/>
                    <a:pt x="207" y="169"/>
                    <a:pt x="208" y="169"/>
                  </a:cubicBezTo>
                  <a:cubicBezTo>
                    <a:pt x="209" y="169"/>
                    <a:pt x="219" y="171"/>
                    <a:pt x="220" y="168"/>
                  </a:cubicBezTo>
                  <a:cubicBezTo>
                    <a:pt x="222" y="164"/>
                    <a:pt x="221" y="159"/>
                    <a:pt x="227" y="161"/>
                  </a:cubicBezTo>
                  <a:cubicBezTo>
                    <a:pt x="233" y="162"/>
                    <a:pt x="230" y="161"/>
                    <a:pt x="234" y="160"/>
                  </a:cubicBezTo>
                  <a:cubicBezTo>
                    <a:pt x="238" y="160"/>
                    <a:pt x="243" y="161"/>
                    <a:pt x="246" y="163"/>
                  </a:cubicBezTo>
                  <a:cubicBezTo>
                    <a:pt x="248" y="165"/>
                    <a:pt x="255" y="161"/>
                    <a:pt x="257" y="159"/>
                  </a:cubicBezTo>
                  <a:cubicBezTo>
                    <a:pt x="258" y="158"/>
                    <a:pt x="263" y="158"/>
                    <a:pt x="264" y="160"/>
                  </a:cubicBezTo>
                  <a:cubicBezTo>
                    <a:pt x="265" y="161"/>
                    <a:pt x="271" y="160"/>
                    <a:pt x="272" y="159"/>
                  </a:cubicBezTo>
                  <a:cubicBezTo>
                    <a:pt x="274" y="158"/>
                    <a:pt x="287" y="168"/>
                    <a:pt x="285" y="171"/>
                  </a:cubicBezTo>
                  <a:cubicBezTo>
                    <a:pt x="283" y="174"/>
                    <a:pt x="275" y="180"/>
                    <a:pt x="272" y="184"/>
                  </a:cubicBezTo>
                  <a:cubicBezTo>
                    <a:pt x="268" y="187"/>
                    <a:pt x="263" y="188"/>
                    <a:pt x="264" y="191"/>
                  </a:cubicBezTo>
                  <a:cubicBezTo>
                    <a:pt x="266" y="195"/>
                    <a:pt x="268" y="200"/>
                    <a:pt x="269" y="203"/>
                  </a:cubicBezTo>
                  <a:cubicBezTo>
                    <a:pt x="271" y="205"/>
                    <a:pt x="274" y="212"/>
                    <a:pt x="273" y="217"/>
                  </a:cubicBezTo>
                  <a:cubicBezTo>
                    <a:pt x="271" y="222"/>
                    <a:pt x="274" y="223"/>
                    <a:pt x="275" y="228"/>
                  </a:cubicBezTo>
                  <a:cubicBezTo>
                    <a:pt x="275" y="230"/>
                    <a:pt x="275" y="231"/>
                    <a:pt x="275" y="232"/>
                  </a:cubicBezTo>
                  <a:cubicBezTo>
                    <a:pt x="271" y="237"/>
                    <a:pt x="271" y="237"/>
                    <a:pt x="271" y="237"/>
                  </a:cubicBezTo>
                  <a:cubicBezTo>
                    <a:pt x="264" y="239"/>
                    <a:pt x="264" y="239"/>
                    <a:pt x="264" y="239"/>
                  </a:cubicBezTo>
                  <a:cubicBezTo>
                    <a:pt x="260" y="235"/>
                    <a:pt x="260" y="235"/>
                    <a:pt x="260" y="235"/>
                  </a:cubicBezTo>
                  <a:cubicBezTo>
                    <a:pt x="254" y="236"/>
                    <a:pt x="254" y="236"/>
                    <a:pt x="254" y="236"/>
                  </a:cubicBezTo>
                  <a:cubicBezTo>
                    <a:pt x="251" y="254"/>
                    <a:pt x="251" y="254"/>
                    <a:pt x="251" y="254"/>
                  </a:cubicBezTo>
                  <a:cubicBezTo>
                    <a:pt x="245" y="262"/>
                    <a:pt x="245" y="262"/>
                    <a:pt x="245" y="262"/>
                  </a:cubicBezTo>
                  <a:cubicBezTo>
                    <a:pt x="249" y="267"/>
                    <a:pt x="249" y="267"/>
                    <a:pt x="249" y="267"/>
                  </a:cubicBezTo>
                  <a:cubicBezTo>
                    <a:pt x="241" y="284"/>
                    <a:pt x="241" y="284"/>
                    <a:pt x="241" y="284"/>
                  </a:cubicBezTo>
                  <a:cubicBezTo>
                    <a:pt x="236" y="286"/>
                    <a:pt x="236" y="286"/>
                    <a:pt x="236" y="286"/>
                  </a:cubicBezTo>
                  <a:cubicBezTo>
                    <a:pt x="233" y="283"/>
                    <a:pt x="233" y="283"/>
                    <a:pt x="233" y="283"/>
                  </a:cubicBezTo>
                  <a:cubicBezTo>
                    <a:pt x="224" y="289"/>
                    <a:pt x="224" y="289"/>
                    <a:pt x="224" y="289"/>
                  </a:cubicBezTo>
                  <a:cubicBezTo>
                    <a:pt x="220" y="290"/>
                    <a:pt x="220" y="290"/>
                    <a:pt x="220" y="290"/>
                  </a:cubicBezTo>
                  <a:cubicBezTo>
                    <a:pt x="213" y="297"/>
                    <a:pt x="213" y="297"/>
                    <a:pt x="213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2" y="277"/>
                    <a:pt x="202" y="277"/>
                    <a:pt x="202" y="277"/>
                  </a:cubicBezTo>
                  <a:cubicBezTo>
                    <a:pt x="190" y="281"/>
                    <a:pt x="190" y="281"/>
                    <a:pt x="190" y="281"/>
                  </a:cubicBezTo>
                  <a:cubicBezTo>
                    <a:pt x="178" y="280"/>
                    <a:pt x="178" y="280"/>
                    <a:pt x="178" y="280"/>
                  </a:cubicBezTo>
                  <a:cubicBezTo>
                    <a:pt x="175" y="288"/>
                    <a:pt x="175" y="288"/>
                    <a:pt x="175" y="288"/>
                  </a:cubicBezTo>
                  <a:cubicBezTo>
                    <a:pt x="162" y="291"/>
                    <a:pt x="162" y="291"/>
                    <a:pt x="162" y="291"/>
                  </a:cubicBezTo>
                  <a:cubicBezTo>
                    <a:pt x="161" y="298"/>
                    <a:pt x="161" y="298"/>
                    <a:pt x="161" y="298"/>
                  </a:cubicBezTo>
                  <a:cubicBezTo>
                    <a:pt x="158" y="307"/>
                    <a:pt x="158" y="307"/>
                    <a:pt x="158" y="307"/>
                  </a:cubicBezTo>
                  <a:cubicBezTo>
                    <a:pt x="149" y="308"/>
                    <a:pt x="149" y="308"/>
                    <a:pt x="149" y="308"/>
                  </a:cubicBezTo>
                  <a:cubicBezTo>
                    <a:pt x="144" y="312"/>
                    <a:pt x="144" y="312"/>
                    <a:pt x="144" y="312"/>
                  </a:cubicBezTo>
                  <a:cubicBezTo>
                    <a:pt x="149" y="314"/>
                    <a:pt x="149" y="314"/>
                    <a:pt x="149" y="314"/>
                  </a:cubicBezTo>
                  <a:cubicBezTo>
                    <a:pt x="140" y="321"/>
                    <a:pt x="140" y="321"/>
                    <a:pt x="140" y="321"/>
                  </a:cubicBezTo>
                  <a:cubicBezTo>
                    <a:pt x="136" y="326"/>
                    <a:pt x="136" y="326"/>
                    <a:pt x="136" y="326"/>
                  </a:cubicBezTo>
                  <a:cubicBezTo>
                    <a:pt x="135" y="336"/>
                    <a:pt x="135" y="336"/>
                    <a:pt x="135" y="336"/>
                  </a:cubicBezTo>
                  <a:cubicBezTo>
                    <a:pt x="135" y="335"/>
                    <a:pt x="135" y="335"/>
                    <a:pt x="135" y="335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13" y="347"/>
                    <a:pt x="113" y="347"/>
                    <a:pt x="113" y="347"/>
                  </a:cubicBezTo>
                  <a:cubicBezTo>
                    <a:pt x="109" y="359"/>
                    <a:pt x="109" y="359"/>
                    <a:pt x="109" y="359"/>
                  </a:cubicBezTo>
                  <a:cubicBezTo>
                    <a:pt x="91" y="357"/>
                    <a:pt x="91" y="357"/>
                    <a:pt x="91" y="357"/>
                  </a:cubicBezTo>
                  <a:cubicBezTo>
                    <a:pt x="87" y="362"/>
                    <a:pt x="87" y="362"/>
                    <a:pt x="87" y="362"/>
                  </a:cubicBezTo>
                  <a:cubicBezTo>
                    <a:pt x="80" y="363"/>
                    <a:pt x="80" y="363"/>
                    <a:pt x="80" y="363"/>
                  </a:cubicBezTo>
                  <a:cubicBezTo>
                    <a:pt x="70" y="352"/>
                    <a:pt x="70" y="352"/>
                    <a:pt x="70" y="352"/>
                  </a:cubicBezTo>
                  <a:cubicBezTo>
                    <a:pt x="61" y="356"/>
                    <a:pt x="61" y="356"/>
                    <a:pt x="61" y="356"/>
                  </a:cubicBezTo>
                  <a:cubicBezTo>
                    <a:pt x="65" y="361"/>
                    <a:pt x="65" y="361"/>
                    <a:pt x="65" y="361"/>
                  </a:cubicBezTo>
                  <a:cubicBezTo>
                    <a:pt x="59" y="354"/>
                    <a:pt x="59" y="354"/>
                    <a:pt x="59" y="354"/>
                  </a:cubicBezTo>
                  <a:cubicBezTo>
                    <a:pt x="49" y="345"/>
                    <a:pt x="49" y="345"/>
                    <a:pt x="49" y="345"/>
                  </a:cubicBezTo>
                  <a:cubicBezTo>
                    <a:pt x="39" y="346"/>
                    <a:pt x="39" y="346"/>
                    <a:pt x="39" y="346"/>
                  </a:cubicBezTo>
                  <a:cubicBezTo>
                    <a:pt x="26" y="346"/>
                    <a:pt x="26" y="346"/>
                    <a:pt x="26" y="346"/>
                  </a:cubicBezTo>
                  <a:cubicBezTo>
                    <a:pt x="26" y="338"/>
                    <a:pt x="26" y="338"/>
                    <a:pt x="26" y="338"/>
                  </a:cubicBezTo>
                  <a:cubicBezTo>
                    <a:pt x="19" y="330"/>
                    <a:pt x="19" y="330"/>
                    <a:pt x="19" y="330"/>
                  </a:cubicBezTo>
                  <a:cubicBezTo>
                    <a:pt x="20" y="322"/>
                    <a:pt x="20" y="322"/>
                    <a:pt x="20" y="322"/>
                  </a:cubicBezTo>
                  <a:cubicBezTo>
                    <a:pt x="22" y="317"/>
                    <a:pt x="22" y="317"/>
                    <a:pt x="22" y="317"/>
                  </a:cubicBezTo>
                  <a:cubicBezTo>
                    <a:pt x="26" y="308"/>
                    <a:pt x="26" y="308"/>
                    <a:pt x="26" y="308"/>
                  </a:cubicBezTo>
                  <a:cubicBezTo>
                    <a:pt x="26" y="301"/>
                    <a:pt x="26" y="301"/>
                    <a:pt x="26" y="301"/>
                  </a:cubicBezTo>
                  <a:cubicBezTo>
                    <a:pt x="37" y="291"/>
                    <a:pt x="37" y="291"/>
                    <a:pt x="37" y="291"/>
                  </a:cubicBezTo>
                  <a:cubicBezTo>
                    <a:pt x="30" y="282"/>
                    <a:pt x="30" y="282"/>
                    <a:pt x="30" y="282"/>
                  </a:cubicBezTo>
                  <a:cubicBezTo>
                    <a:pt x="25" y="278"/>
                    <a:pt x="25" y="278"/>
                    <a:pt x="25" y="278"/>
                  </a:cubicBezTo>
                  <a:cubicBezTo>
                    <a:pt x="12" y="271"/>
                    <a:pt x="12" y="271"/>
                    <a:pt x="12" y="271"/>
                  </a:cubicBezTo>
                  <a:cubicBezTo>
                    <a:pt x="0" y="264"/>
                    <a:pt x="0" y="264"/>
                    <a:pt x="0" y="264"/>
                  </a:cubicBezTo>
                  <a:close/>
                  <a:moveTo>
                    <a:pt x="30" y="60"/>
                  </a:moveTo>
                  <a:cubicBezTo>
                    <a:pt x="30" y="60"/>
                    <a:pt x="22" y="65"/>
                    <a:pt x="21" y="70"/>
                  </a:cubicBezTo>
                  <a:cubicBezTo>
                    <a:pt x="20" y="75"/>
                    <a:pt x="19" y="78"/>
                    <a:pt x="21" y="84"/>
                  </a:cubicBezTo>
                  <a:cubicBezTo>
                    <a:pt x="22" y="89"/>
                    <a:pt x="24" y="93"/>
                    <a:pt x="30" y="95"/>
                  </a:cubicBezTo>
                  <a:cubicBezTo>
                    <a:pt x="36" y="98"/>
                    <a:pt x="39" y="93"/>
                    <a:pt x="37" y="88"/>
                  </a:cubicBezTo>
                  <a:cubicBezTo>
                    <a:pt x="35" y="83"/>
                    <a:pt x="37" y="82"/>
                    <a:pt x="38" y="79"/>
                  </a:cubicBezTo>
                  <a:cubicBezTo>
                    <a:pt x="39" y="77"/>
                    <a:pt x="43" y="71"/>
                    <a:pt x="40" y="64"/>
                  </a:cubicBezTo>
                  <a:cubicBezTo>
                    <a:pt x="38" y="57"/>
                    <a:pt x="35" y="58"/>
                    <a:pt x="30" y="60"/>
                  </a:cubicBez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389" name="Ханты-Мансийский АО">
              <a:extLst>
                <a:ext uri="{FF2B5EF4-FFF2-40B4-BE49-F238E27FC236}">
                  <a16:creationId xmlns="" xmlns:a16="http://schemas.microsoft.com/office/drawing/2014/main" id="{495AC0F3-EBAE-6C98-E201-EB1BC4EB3587}"/>
                </a:ext>
              </a:extLst>
            </p:cNvPr>
            <p:cNvSpPr>
              <a:spLocks/>
            </p:cNvSpPr>
            <p:nvPr/>
          </p:nvSpPr>
          <p:spPr bwMode="auto">
            <a:xfrm>
              <a:off x="4921003" y="3646154"/>
              <a:ext cx="1325439" cy="798412"/>
            </a:xfrm>
            <a:custGeom>
              <a:avLst/>
              <a:gdLst>
                <a:gd name="T0" fmla="*/ 702 w 737"/>
                <a:gd name="T1" fmla="*/ 373 h 531"/>
                <a:gd name="T2" fmla="*/ 723 w 737"/>
                <a:gd name="T3" fmla="*/ 417 h 531"/>
                <a:gd name="T4" fmla="*/ 687 w 737"/>
                <a:gd name="T5" fmla="*/ 437 h 531"/>
                <a:gd name="T6" fmla="*/ 631 w 737"/>
                <a:gd name="T7" fmla="*/ 435 h 531"/>
                <a:gd name="T8" fmla="*/ 608 w 737"/>
                <a:gd name="T9" fmla="*/ 437 h 531"/>
                <a:gd name="T10" fmla="*/ 579 w 737"/>
                <a:gd name="T11" fmla="*/ 425 h 531"/>
                <a:gd name="T12" fmla="*/ 539 w 737"/>
                <a:gd name="T13" fmla="*/ 429 h 531"/>
                <a:gd name="T14" fmla="*/ 508 w 737"/>
                <a:gd name="T15" fmla="*/ 421 h 531"/>
                <a:gd name="T16" fmla="*/ 469 w 737"/>
                <a:gd name="T17" fmla="*/ 419 h 531"/>
                <a:gd name="T18" fmla="*/ 454 w 737"/>
                <a:gd name="T19" fmla="*/ 477 h 531"/>
                <a:gd name="T20" fmla="*/ 412 w 737"/>
                <a:gd name="T21" fmla="*/ 498 h 531"/>
                <a:gd name="T22" fmla="*/ 389 w 737"/>
                <a:gd name="T23" fmla="*/ 527 h 531"/>
                <a:gd name="T24" fmla="*/ 383 w 737"/>
                <a:gd name="T25" fmla="*/ 525 h 531"/>
                <a:gd name="T26" fmla="*/ 354 w 737"/>
                <a:gd name="T27" fmla="*/ 512 h 531"/>
                <a:gd name="T28" fmla="*/ 331 w 737"/>
                <a:gd name="T29" fmla="*/ 485 h 531"/>
                <a:gd name="T30" fmla="*/ 314 w 737"/>
                <a:gd name="T31" fmla="*/ 471 h 531"/>
                <a:gd name="T32" fmla="*/ 281 w 737"/>
                <a:gd name="T33" fmla="*/ 427 h 531"/>
                <a:gd name="T34" fmla="*/ 239 w 737"/>
                <a:gd name="T35" fmla="*/ 406 h 531"/>
                <a:gd name="T36" fmla="*/ 227 w 737"/>
                <a:gd name="T37" fmla="*/ 421 h 531"/>
                <a:gd name="T38" fmla="*/ 196 w 737"/>
                <a:gd name="T39" fmla="*/ 435 h 531"/>
                <a:gd name="T40" fmla="*/ 162 w 737"/>
                <a:gd name="T41" fmla="*/ 444 h 531"/>
                <a:gd name="T42" fmla="*/ 141 w 737"/>
                <a:gd name="T43" fmla="*/ 439 h 531"/>
                <a:gd name="T44" fmla="*/ 114 w 737"/>
                <a:gd name="T45" fmla="*/ 454 h 531"/>
                <a:gd name="T46" fmla="*/ 96 w 737"/>
                <a:gd name="T47" fmla="*/ 444 h 531"/>
                <a:gd name="T48" fmla="*/ 96 w 737"/>
                <a:gd name="T49" fmla="*/ 412 h 531"/>
                <a:gd name="T50" fmla="*/ 79 w 737"/>
                <a:gd name="T51" fmla="*/ 387 h 531"/>
                <a:gd name="T52" fmla="*/ 58 w 737"/>
                <a:gd name="T53" fmla="*/ 367 h 531"/>
                <a:gd name="T54" fmla="*/ 68 w 737"/>
                <a:gd name="T55" fmla="*/ 346 h 531"/>
                <a:gd name="T56" fmla="*/ 60 w 737"/>
                <a:gd name="T57" fmla="*/ 314 h 531"/>
                <a:gd name="T58" fmla="*/ 66 w 737"/>
                <a:gd name="T59" fmla="*/ 283 h 531"/>
                <a:gd name="T60" fmla="*/ 54 w 737"/>
                <a:gd name="T61" fmla="*/ 252 h 531"/>
                <a:gd name="T62" fmla="*/ 10 w 737"/>
                <a:gd name="T63" fmla="*/ 204 h 531"/>
                <a:gd name="T64" fmla="*/ 0 w 737"/>
                <a:gd name="T65" fmla="*/ 185 h 531"/>
                <a:gd name="T66" fmla="*/ 0 w 737"/>
                <a:gd name="T67" fmla="*/ 175 h 531"/>
                <a:gd name="T68" fmla="*/ 23 w 737"/>
                <a:gd name="T69" fmla="*/ 141 h 531"/>
                <a:gd name="T70" fmla="*/ 23 w 737"/>
                <a:gd name="T71" fmla="*/ 123 h 531"/>
                <a:gd name="T72" fmla="*/ 50 w 737"/>
                <a:gd name="T73" fmla="*/ 96 h 531"/>
                <a:gd name="T74" fmla="*/ 66 w 737"/>
                <a:gd name="T75" fmla="*/ 71 h 531"/>
                <a:gd name="T76" fmla="*/ 96 w 737"/>
                <a:gd name="T77" fmla="*/ 21 h 531"/>
                <a:gd name="T78" fmla="*/ 104 w 737"/>
                <a:gd name="T79" fmla="*/ 33 h 531"/>
                <a:gd name="T80" fmla="*/ 152 w 737"/>
                <a:gd name="T81" fmla="*/ 0 h 531"/>
                <a:gd name="T82" fmla="*/ 162 w 737"/>
                <a:gd name="T83" fmla="*/ 37 h 531"/>
                <a:gd name="T84" fmla="*/ 168 w 737"/>
                <a:gd name="T85" fmla="*/ 100 h 531"/>
                <a:gd name="T86" fmla="*/ 208 w 737"/>
                <a:gd name="T87" fmla="*/ 110 h 531"/>
                <a:gd name="T88" fmla="*/ 256 w 737"/>
                <a:gd name="T89" fmla="*/ 121 h 531"/>
                <a:gd name="T90" fmla="*/ 260 w 737"/>
                <a:gd name="T91" fmla="*/ 154 h 531"/>
                <a:gd name="T92" fmla="*/ 285 w 737"/>
                <a:gd name="T93" fmla="*/ 141 h 531"/>
                <a:gd name="T94" fmla="*/ 308 w 737"/>
                <a:gd name="T95" fmla="*/ 144 h 531"/>
                <a:gd name="T96" fmla="*/ 341 w 737"/>
                <a:gd name="T97" fmla="*/ 164 h 531"/>
                <a:gd name="T98" fmla="*/ 360 w 737"/>
                <a:gd name="T99" fmla="*/ 208 h 531"/>
                <a:gd name="T100" fmla="*/ 364 w 737"/>
                <a:gd name="T101" fmla="*/ 239 h 531"/>
                <a:gd name="T102" fmla="*/ 408 w 737"/>
                <a:gd name="T103" fmla="*/ 252 h 531"/>
                <a:gd name="T104" fmla="*/ 437 w 737"/>
                <a:gd name="T105" fmla="*/ 269 h 531"/>
                <a:gd name="T106" fmla="*/ 456 w 737"/>
                <a:gd name="T107" fmla="*/ 267 h 531"/>
                <a:gd name="T108" fmla="*/ 481 w 737"/>
                <a:gd name="T109" fmla="*/ 275 h 531"/>
                <a:gd name="T110" fmla="*/ 500 w 737"/>
                <a:gd name="T111" fmla="*/ 296 h 531"/>
                <a:gd name="T112" fmla="*/ 579 w 737"/>
                <a:gd name="T113" fmla="*/ 312 h 531"/>
                <a:gd name="T114" fmla="*/ 610 w 737"/>
                <a:gd name="T115" fmla="*/ 287 h 531"/>
                <a:gd name="T116" fmla="*/ 629 w 737"/>
                <a:gd name="T117" fmla="*/ 321 h 531"/>
                <a:gd name="T118" fmla="*/ 654 w 737"/>
                <a:gd name="T119" fmla="*/ 321 h 531"/>
                <a:gd name="T120" fmla="*/ 679 w 737"/>
                <a:gd name="T121" fmla="*/ 333 h 531"/>
                <a:gd name="T122" fmla="*/ 702 w 737"/>
                <a:gd name="T123" fmla="*/ 350 h 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37" h="531">
                  <a:moveTo>
                    <a:pt x="702" y="350"/>
                  </a:moveTo>
                  <a:lnTo>
                    <a:pt x="702" y="373"/>
                  </a:lnTo>
                  <a:lnTo>
                    <a:pt x="737" y="396"/>
                  </a:lnTo>
                  <a:lnTo>
                    <a:pt x="723" y="417"/>
                  </a:lnTo>
                  <a:lnTo>
                    <a:pt x="708" y="421"/>
                  </a:lnTo>
                  <a:lnTo>
                    <a:pt x="687" y="437"/>
                  </a:lnTo>
                  <a:lnTo>
                    <a:pt x="658" y="421"/>
                  </a:lnTo>
                  <a:lnTo>
                    <a:pt x="631" y="435"/>
                  </a:lnTo>
                  <a:lnTo>
                    <a:pt x="627" y="450"/>
                  </a:lnTo>
                  <a:lnTo>
                    <a:pt x="608" y="437"/>
                  </a:lnTo>
                  <a:lnTo>
                    <a:pt x="596" y="442"/>
                  </a:lnTo>
                  <a:lnTo>
                    <a:pt x="579" y="425"/>
                  </a:lnTo>
                  <a:lnTo>
                    <a:pt x="564" y="431"/>
                  </a:lnTo>
                  <a:lnTo>
                    <a:pt x="539" y="429"/>
                  </a:lnTo>
                  <a:lnTo>
                    <a:pt x="533" y="421"/>
                  </a:lnTo>
                  <a:lnTo>
                    <a:pt x="508" y="421"/>
                  </a:lnTo>
                  <a:lnTo>
                    <a:pt x="496" y="414"/>
                  </a:lnTo>
                  <a:lnTo>
                    <a:pt x="469" y="419"/>
                  </a:lnTo>
                  <a:lnTo>
                    <a:pt x="454" y="454"/>
                  </a:lnTo>
                  <a:lnTo>
                    <a:pt x="454" y="477"/>
                  </a:lnTo>
                  <a:lnTo>
                    <a:pt x="435" y="481"/>
                  </a:lnTo>
                  <a:lnTo>
                    <a:pt x="412" y="498"/>
                  </a:lnTo>
                  <a:lnTo>
                    <a:pt x="410" y="510"/>
                  </a:lnTo>
                  <a:lnTo>
                    <a:pt x="389" y="527"/>
                  </a:lnTo>
                  <a:lnTo>
                    <a:pt x="383" y="531"/>
                  </a:lnTo>
                  <a:lnTo>
                    <a:pt x="383" y="525"/>
                  </a:lnTo>
                  <a:lnTo>
                    <a:pt x="369" y="517"/>
                  </a:lnTo>
                  <a:lnTo>
                    <a:pt x="354" y="512"/>
                  </a:lnTo>
                  <a:lnTo>
                    <a:pt x="331" y="500"/>
                  </a:lnTo>
                  <a:lnTo>
                    <a:pt x="331" y="485"/>
                  </a:lnTo>
                  <a:lnTo>
                    <a:pt x="314" y="485"/>
                  </a:lnTo>
                  <a:lnTo>
                    <a:pt x="314" y="471"/>
                  </a:lnTo>
                  <a:lnTo>
                    <a:pt x="306" y="450"/>
                  </a:lnTo>
                  <a:lnTo>
                    <a:pt x="281" y="427"/>
                  </a:lnTo>
                  <a:lnTo>
                    <a:pt x="258" y="423"/>
                  </a:lnTo>
                  <a:lnTo>
                    <a:pt x="239" y="406"/>
                  </a:lnTo>
                  <a:lnTo>
                    <a:pt x="227" y="404"/>
                  </a:lnTo>
                  <a:lnTo>
                    <a:pt x="227" y="421"/>
                  </a:lnTo>
                  <a:lnTo>
                    <a:pt x="208" y="425"/>
                  </a:lnTo>
                  <a:lnTo>
                    <a:pt x="196" y="435"/>
                  </a:lnTo>
                  <a:lnTo>
                    <a:pt x="173" y="435"/>
                  </a:lnTo>
                  <a:lnTo>
                    <a:pt x="162" y="444"/>
                  </a:lnTo>
                  <a:lnTo>
                    <a:pt x="148" y="437"/>
                  </a:lnTo>
                  <a:lnTo>
                    <a:pt x="141" y="439"/>
                  </a:lnTo>
                  <a:lnTo>
                    <a:pt x="139" y="454"/>
                  </a:lnTo>
                  <a:lnTo>
                    <a:pt x="114" y="454"/>
                  </a:lnTo>
                  <a:lnTo>
                    <a:pt x="102" y="450"/>
                  </a:lnTo>
                  <a:lnTo>
                    <a:pt x="96" y="444"/>
                  </a:lnTo>
                  <a:lnTo>
                    <a:pt x="93" y="427"/>
                  </a:lnTo>
                  <a:lnTo>
                    <a:pt x="96" y="412"/>
                  </a:lnTo>
                  <a:lnTo>
                    <a:pt x="83" y="408"/>
                  </a:lnTo>
                  <a:lnTo>
                    <a:pt x="79" y="387"/>
                  </a:lnTo>
                  <a:lnTo>
                    <a:pt x="62" y="381"/>
                  </a:lnTo>
                  <a:lnTo>
                    <a:pt x="58" y="367"/>
                  </a:lnTo>
                  <a:lnTo>
                    <a:pt x="66" y="356"/>
                  </a:lnTo>
                  <a:lnTo>
                    <a:pt x="68" y="346"/>
                  </a:lnTo>
                  <a:lnTo>
                    <a:pt x="58" y="331"/>
                  </a:lnTo>
                  <a:lnTo>
                    <a:pt x="60" y="314"/>
                  </a:lnTo>
                  <a:lnTo>
                    <a:pt x="60" y="294"/>
                  </a:lnTo>
                  <a:lnTo>
                    <a:pt x="66" y="283"/>
                  </a:lnTo>
                  <a:lnTo>
                    <a:pt x="66" y="262"/>
                  </a:lnTo>
                  <a:lnTo>
                    <a:pt x="54" y="252"/>
                  </a:lnTo>
                  <a:lnTo>
                    <a:pt x="48" y="235"/>
                  </a:lnTo>
                  <a:lnTo>
                    <a:pt x="10" y="204"/>
                  </a:lnTo>
                  <a:lnTo>
                    <a:pt x="12" y="194"/>
                  </a:lnTo>
                  <a:lnTo>
                    <a:pt x="0" y="185"/>
                  </a:lnTo>
                  <a:lnTo>
                    <a:pt x="2" y="185"/>
                  </a:lnTo>
                  <a:lnTo>
                    <a:pt x="0" y="175"/>
                  </a:lnTo>
                  <a:lnTo>
                    <a:pt x="18" y="156"/>
                  </a:lnTo>
                  <a:lnTo>
                    <a:pt x="23" y="141"/>
                  </a:lnTo>
                  <a:lnTo>
                    <a:pt x="25" y="137"/>
                  </a:lnTo>
                  <a:lnTo>
                    <a:pt x="23" y="123"/>
                  </a:lnTo>
                  <a:lnTo>
                    <a:pt x="29" y="104"/>
                  </a:lnTo>
                  <a:lnTo>
                    <a:pt x="50" y="96"/>
                  </a:lnTo>
                  <a:lnTo>
                    <a:pt x="50" y="77"/>
                  </a:lnTo>
                  <a:lnTo>
                    <a:pt x="66" y="71"/>
                  </a:lnTo>
                  <a:lnTo>
                    <a:pt x="64" y="52"/>
                  </a:lnTo>
                  <a:lnTo>
                    <a:pt x="96" y="21"/>
                  </a:lnTo>
                  <a:lnTo>
                    <a:pt x="108" y="25"/>
                  </a:lnTo>
                  <a:lnTo>
                    <a:pt x="104" y="33"/>
                  </a:lnTo>
                  <a:lnTo>
                    <a:pt x="118" y="31"/>
                  </a:lnTo>
                  <a:lnTo>
                    <a:pt x="152" y="0"/>
                  </a:lnTo>
                  <a:lnTo>
                    <a:pt x="164" y="0"/>
                  </a:lnTo>
                  <a:lnTo>
                    <a:pt x="162" y="37"/>
                  </a:lnTo>
                  <a:lnTo>
                    <a:pt x="143" y="69"/>
                  </a:lnTo>
                  <a:lnTo>
                    <a:pt x="168" y="100"/>
                  </a:lnTo>
                  <a:lnTo>
                    <a:pt x="196" y="102"/>
                  </a:lnTo>
                  <a:lnTo>
                    <a:pt x="208" y="110"/>
                  </a:lnTo>
                  <a:lnTo>
                    <a:pt x="235" y="100"/>
                  </a:lnTo>
                  <a:lnTo>
                    <a:pt x="256" y="121"/>
                  </a:lnTo>
                  <a:lnTo>
                    <a:pt x="248" y="135"/>
                  </a:lnTo>
                  <a:lnTo>
                    <a:pt x="260" y="154"/>
                  </a:lnTo>
                  <a:lnTo>
                    <a:pt x="277" y="154"/>
                  </a:lnTo>
                  <a:lnTo>
                    <a:pt x="285" y="141"/>
                  </a:lnTo>
                  <a:lnTo>
                    <a:pt x="296" y="154"/>
                  </a:lnTo>
                  <a:lnTo>
                    <a:pt x="308" y="144"/>
                  </a:lnTo>
                  <a:lnTo>
                    <a:pt x="327" y="146"/>
                  </a:lnTo>
                  <a:lnTo>
                    <a:pt x="341" y="164"/>
                  </a:lnTo>
                  <a:lnTo>
                    <a:pt x="346" y="194"/>
                  </a:lnTo>
                  <a:lnTo>
                    <a:pt x="360" y="208"/>
                  </a:lnTo>
                  <a:lnTo>
                    <a:pt x="356" y="219"/>
                  </a:lnTo>
                  <a:lnTo>
                    <a:pt x="364" y="239"/>
                  </a:lnTo>
                  <a:lnTo>
                    <a:pt x="400" y="235"/>
                  </a:lnTo>
                  <a:lnTo>
                    <a:pt x="408" y="252"/>
                  </a:lnTo>
                  <a:lnTo>
                    <a:pt x="419" y="252"/>
                  </a:lnTo>
                  <a:lnTo>
                    <a:pt x="437" y="269"/>
                  </a:lnTo>
                  <a:lnTo>
                    <a:pt x="448" y="262"/>
                  </a:lnTo>
                  <a:lnTo>
                    <a:pt x="456" y="267"/>
                  </a:lnTo>
                  <a:lnTo>
                    <a:pt x="477" y="281"/>
                  </a:lnTo>
                  <a:lnTo>
                    <a:pt x="481" y="275"/>
                  </a:lnTo>
                  <a:lnTo>
                    <a:pt x="502" y="283"/>
                  </a:lnTo>
                  <a:lnTo>
                    <a:pt x="500" y="296"/>
                  </a:lnTo>
                  <a:lnTo>
                    <a:pt x="525" y="314"/>
                  </a:lnTo>
                  <a:lnTo>
                    <a:pt x="579" y="312"/>
                  </a:lnTo>
                  <a:lnTo>
                    <a:pt x="585" y="302"/>
                  </a:lnTo>
                  <a:lnTo>
                    <a:pt x="610" y="287"/>
                  </a:lnTo>
                  <a:lnTo>
                    <a:pt x="614" y="302"/>
                  </a:lnTo>
                  <a:lnTo>
                    <a:pt x="629" y="321"/>
                  </a:lnTo>
                  <a:lnTo>
                    <a:pt x="639" y="312"/>
                  </a:lnTo>
                  <a:lnTo>
                    <a:pt x="654" y="321"/>
                  </a:lnTo>
                  <a:lnTo>
                    <a:pt x="667" y="339"/>
                  </a:lnTo>
                  <a:lnTo>
                    <a:pt x="679" y="333"/>
                  </a:lnTo>
                  <a:lnTo>
                    <a:pt x="694" y="339"/>
                  </a:lnTo>
                  <a:lnTo>
                    <a:pt x="702" y="350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390" name="Ненецкий АО">
              <a:extLst>
                <a:ext uri="{FF2B5EF4-FFF2-40B4-BE49-F238E27FC236}">
                  <a16:creationId xmlns="" xmlns:a16="http://schemas.microsoft.com/office/drawing/2014/main" id="{DF68C0E7-68FB-4D45-7980-CE45A4D5EC7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45133" y="3072476"/>
              <a:ext cx="933383" cy="485663"/>
            </a:xfrm>
            <a:custGeom>
              <a:avLst/>
              <a:gdLst>
                <a:gd name="T0" fmla="*/ 0 w 249"/>
                <a:gd name="T1" fmla="*/ 63 h 155"/>
                <a:gd name="T2" fmla="*/ 12 w 249"/>
                <a:gd name="T3" fmla="*/ 38 h 155"/>
                <a:gd name="T4" fmla="*/ 31 w 249"/>
                <a:gd name="T5" fmla="*/ 4 h 155"/>
                <a:gd name="T6" fmla="*/ 53 w 249"/>
                <a:gd name="T7" fmla="*/ 21 h 155"/>
                <a:gd name="T8" fmla="*/ 46 w 249"/>
                <a:gd name="T9" fmla="*/ 46 h 155"/>
                <a:gd name="T10" fmla="*/ 25 w 249"/>
                <a:gd name="T11" fmla="*/ 50 h 155"/>
                <a:gd name="T12" fmla="*/ 30 w 249"/>
                <a:gd name="T13" fmla="*/ 70 h 155"/>
                <a:gd name="T14" fmla="*/ 57 w 249"/>
                <a:gd name="T15" fmla="*/ 59 h 155"/>
                <a:gd name="T16" fmla="*/ 83 w 249"/>
                <a:gd name="T17" fmla="*/ 61 h 155"/>
                <a:gd name="T18" fmla="*/ 116 w 249"/>
                <a:gd name="T19" fmla="*/ 67 h 155"/>
                <a:gd name="T20" fmla="*/ 136 w 249"/>
                <a:gd name="T21" fmla="*/ 61 h 155"/>
                <a:gd name="T22" fmla="*/ 127 w 249"/>
                <a:gd name="T23" fmla="*/ 74 h 155"/>
                <a:gd name="T24" fmla="*/ 133 w 249"/>
                <a:gd name="T25" fmla="*/ 84 h 155"/>
                <a:gd name="T26" fmla="*/ 156 w 249"/>
                <a:gd name="T27" fmla="*/ 83 h 155"/>
                <a:gd name="T28" fmla="*/ 175 w 249"/>
                <a:gd name="T29" fmla="*/ 85 h 155"/>
                <a:gd name="T30" fmla="*/ 182 w 249"/>
                <a:gd name="T31" fmla="*/ 95 h 155"/>
                <a:gd name="T32" fmla="*/ 188 w 249"/>
                <a:gd name="T33" fmla="*/ 97 h 155"/>
                <a:gd name="T34" fmla="*/ 202 w 249"/>
                <a:gd name="T35" fmla="*/ 88 h 155"/>
                <a:gd name="T36" fmla="*/ 198 w 249"/>
                <a:gd name="T37" fmla="*/ 64 h 155"/>
                <a:gd name="T38" fmla="*/ 203 w 249"/>
                <a:gd name="T39" fmla="*/ 45 h 155"/>
                <a:gd name="T40" fmla="*/ 213 w 249"/>
                <a:gd name="T41" fmla="*/ 71 h 155"/>
                <a:gd name="T42" fmla="*/ 238 w 249"/>
                <a:gd name="T43" fmla="*/ 87 h 155"/>
                <a:gd name="T44" fmla="*/ 249 w 249"/>
                <a:gd name="T45" fmla="*/ 105 h 155"/>
                <a:gd name="T46" fmla="*/ 248 w 249"/>
                <a:gd name="T47" fmla="*/ 121 h 155"/>
                <a:gd name="T48" fmla="*/ 246 w 249"/>
                <a:gd name="T49" fmla="*/ 132 h 155"/>
                <a:gd name="T50" fmla="*/ 230 w 249"/>
                <a:gd name="T51" fmla="*/ 134 h 155"/>
                <a:gd name="T52" fmla="*/ 220 w 249"/>
                <a:gd name="T53" fmla="*/ 142 h 155"/>
                <a:gd name="T54" fmla="*/ 201 w 249"/>
                <a:gd name="T55" fmla="*/ 151 h 155"/>
                <a:gd name="T56" fmla="*/ 181 w 249"/>
                <a:gd name="T57" fmla="*/ 152 h 155"/>
                <a:gd name="T58" fmla="*/ 149 w 249"/>
                <a:gd name="T59" fmla="*/ 136 h 155"/>
                <a:gd name="T60" fmla="*/ 130 w 249"/>
                <a:gd name="T61" fmla="*/ 127 h 155"/>
                <a:gd name="T62" fmla="*/ 107 w 249"/>
                <a:gd name="T63" fmla="*/ 113 h 155"/>
                <a:gd name="T64" fmla="*/ 93 w 249"/>
                <a:gd name="T65" fmla="*/ 104 h 155"/>
                <a:gd name="T66" fmla="*/ 77 w 249"/>
                <a:gd name="T67" fmla="*/ 107 h 155"/>
                <a:gd name="T68" fmla="*/ 32 w 249"/>
                <a:gd name="T69" fmla="*/ 100 h 155"/>
                <a:gd name="T70" fmla="*/ 24 w 249"/>
                <a:gd name="T71" fmla="*/ 105 h 155"/>
                <a:gd name="T72" fmla="*/ 15 w 249"/>
                <a:gd name="T73" fmla="*/ 92 h 155"/>
                <a:gd name="T74" fmla="*/ 5 w 249"/>
                <a:gd name="T75" fmla="*/ 77 h 155"/>
                <a:gd name="T76" fmla="*/ 89 w 249"/>
                <a:gd name="T77" fmla="*/ 22 h 155"/>
                <a:gd name="T78" fmla="*/ 97 w 249"/>
                <a:gd name="T79" fmla="*/ 37 h 155"/>
                <a:gd name="T80" fmla="*/ 95 w 249"/>
                <a:gd name="T81" fmla="*/ 19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49" h="155">
                  <a:moveTo>
                    <a:pt x="0" y="63"/>
                  </a:moveTo>
                  <a:cubicBezTo>
                    <a:pt x="0" y="63"/>
                    <a:pt x="0" y="63"/>
                    <a:pt x="0" y="63"/>
                  </a:cubicBezTo>
                  <a:cubicBezTo>
                    <a:pt x="4" y="59"/>
                    <a:pt x="11" y="55"/>
                    <a:pt x="10" y="50"/>
                  </a:cubicBezTo>
                  <a:cubicBezTo>
                    <a:pt x="10" y="46"/>
                    <a:pt x="8" y="43"/>
                    <a:pt x="12" y="38"/>
                  </a:cubicBezTo>
                  <a:cubicBezTo>
                    <a:pt x="16" y="34"/>
                    <a:pt x="31" y="26"/>
                    <a:pt x="32" y="23"/>
                  </a:cubicBezTo>
                  <a:cubicBezTo>
                    <a:pt x="34" y="19"/>
                    <a:pt x="32" y="5"/>
                    <a:pt x="31" y="4"/>
                  </a:cubicBezTo>
                  <a:cubicBezTo>
                    <a:pt x="30" y="4"/>
                    <a:pt x="34" y="0"/>
                    <a:pt x="39" y="8"/>
                  </a:cubicBezTo>
                  <a:cubicBezTo>
                    <a:pt x="43" y="16"/>
                    <a:pt x="48" y="18"/>
                    <a:pt x="53" y="21"/>
                  </a:cubicBezTo>
                  <a:cubicBezTo>
                    <a:pt x="58" y="23"/>
                    <a:pt x="55" y="32"/>
                    <a:pt x="52" y="38"/>
                  </a:cubicBezTo>
                  <a:cubicBezTo>
                    <a:pt x="50" y="45"/>
                    <a:pt x="50" y="48"/>
                    <a:pt x="46" y="46"/>
                  </a:cubicBezTo>
                  <a:cubicBezTo>
                    <a:pt x="41" y="43"/>
                    <a:pt x="33" y="42"/>
                    <a:pt x="30" y="43"/>
                  </a:cubicBezTo>
                  <a:cubicBezTo>
                    <a:pt x="26" y="45"/>
                    <a:pt x="23" y="46"/>
                    <a:pt x="25" y="50"/>
                  </a:cubicBezTo>
                  <a:cubicBezTo>
                    <a:pt x="26" y="53"/>
                    <a:pt x="27" y="56"/>
                    <a:pt x="25" y="59"/>
                  </a:cubicBezTo>
                  <a:cubicBezTo>
                    <a:pt x="23" y="63"/>
                    <a:pt x="26" y="68"/>
                    <a:pt x="30" y="70"/>
                  </a:cubicBezTo>
                  <a:cubicBezTo>
                    <a:pt x="33" y="72"/>
                    <a:pt x="44" y="73"/>
                    <a:pt x="46" y="70"/>
                  </a:cubicBezTo>
                  <a:cubicBezTo>
                    <a:pt x="48" y="67"/>
                    <a:pt x="53" y="56"/>
                    <a:pt x="57" y="59"/>
                  </a:cubicBezTo>
                  <a:cubicBezTo>
                    <a:pt x="61" y="62"/>
                    <a:pt x="65" y="65"/>
                    <a:pt x="68" y="62"/>
                  </a:cubicBezTo>
                  <a:cubicBezTo>
                    <a:pt x="71" y="59"/>
                    <a:pt x="78" y="64"/>
                    <a:pt x="83" y="61"/>
                  </a:cubicBezTo>
                  <a:cubicBezTo>
                    <a:pt x="89" y="58"/>
                    <a:pt x="97" y="56"/>
                    <a:pt x="104" y="61"/>
                  </a:cubicBezTo>
                  <a:cubicBezTo>
                    <a:pt x="110" y="65"/>
                    <a:pt x="113" y="72"/>
                    <a:pt x="116" y="67"/>
                  </a:cubicBezTo>
                  <a:cubicBezTo>
                    <a:pt x="118" y="61"/>
                    <a:pt x="120" y="60"/>
                    <a:pt x="123" y="59"/>
                  </a:cubicBezTo>
                  <a:cubicBezTo>
                    <a:pt x="125" y="58"/>
                    <a:pt x="135" y="59"/>
                    <a:pt x="136" y="61"/>
                  </a:cubicBezTo>
                  <a:cubicBezTo>
                    <a:pt x="137" y="63"/>
                    <a:pt x="134" y="65"/>
                    <a:pt x="132" y="67"/>
                  </a:cubicBezTo>
                  <a:cubicBezTo>
                    <a:pt x="130" y="70"/>
                    <a:pt x="128" y="72"/>
                    <a:pt x="127" y="74"/>
                  </a:cubicBezTo>
                  <a:cubicBezTo>
                    <a:pt x="127" y="76"/>
                    <a:pt x="122" y="74"/>
                    <a:pt x="123" y="76"/>
                  </a:cubicBezTo>
                  <a:cubicBezTo>
                    <a:pt x="124" y="78"/>
                    <a:pt x="129" y="87"/>
                    <a:pt x="133" y="84"/>
                  </a:cubicBezTo>
                  <a:cubicBezTo>
                    <a:pt x="138" y="81"/>
                    <a:pt x="138" y="79"/>
                    <a:pt x="144" y="79"/>
                  </a:cubicBezTo>
                  <a:cubicBezTo>
                    <a:pt x="151" y="79"/>
                    <a:pt x="154" y="80"/>
                    <a:pt x="156" y="83"/>
                  </a:cubicBezTo>
                  <a:cubicBezTo>
                    <a:pt x="157" y="86"/>
                    <a:pt x="159" y="90"/>
                    <a:pt x="163" y="88"/>
                  </a:cubicBezTo>
                  <a:cubicBezTo>
                    <a:pt x="167" y="86"/>
                    <a:pt x="172" y="86"/>
                    <a:pt x="175" y="85"/>
                  </a:cubicBezTo>
                  <a:cubicBezTo>
                    <a:pt x="177" y="84"/>
                    <a:pt x="178" y="81"/>
                    <a:pt x="183" y="84"/>
                  </a:cubicBezTo>
                  <a:cubicBezTo>
                    <a:pt x="188" y="88"/>
                    <a:pt x="185" y="91"/>
                    <a:pt x="182" y="95"/>
                  </a:cubicBezTo>
                  <a:cubicBezTo>
                    <a:pt x="178" y="98"/>
                    <a:pt x="180" y="102"/>
                    <a:pt x="182" y="104"/>
                  </a:cubicBezTo>
                  <a:cubicBezTo>
                    <a:pt x="184" y="105"/>
                    <a:pt x="188" y="100"/>
                    <a:pt x="188" y="97"/>
                  </a:cubicBezTo>
                  <a:cubicBezTo>
                    <a:pt x="187" y="94"/>
                    <a:pt x="195" y="96"/>
                    <a:pt x="197" y="98"/>
                  </a:cubicBezTo>
                  <a:cubicBezTo>
                    <a:pt x="200" y="100"/>
                    <a:pt x="204" y="92"/>
                    <a:pt x="202" y="88"/>
                  </a:cubicBezTo>
                  <a:cubicBezTo>
                    <a:pt x="200" y="83"/>
                    <a:pt x="202" y="78"/>
                    <a:pt x="203" y="75"/>
                  </a:cubicBezTo>
                  <a:cubicBezTo>
                    <a:pt x="204" y="71"/>
                    <a:pt x="202" y="68"/>
                    <a:pt x="198" y="64"/>
                  </a:cubicBezTo>
                  <a:cubicBezTo>
                    <a:pt x="195" y="61"/>
                    <a:pt x="191" y="58"/>
                    <a:pt x="193" y="52"/>
                  </a:cubicBezTo>
                  <a:cubicBezTo>
                    <a:pt x="195" y="47"/>
                    <a:pt x="200" y="40"/>
                    <a:pt x="203" y="45"/>
                  </a:cubicBezTo>
                  <a:cubicBezTo>
                    <a:pt x="206" y="50"/>
                    <a:pt x="210" y="61"/>
                    <a:pt x="210" y="64"/>
                  </a:cubicBezTo>
                  <a:cubicBezTo>
                    <a:pt x="209" y="68"/>
                    <a:pt x="210" y="72"/>
                    <a:pt x="213" y="71"/>
                  </a:cubicBezTo>
                  <a:cubicBezTo>
                    <a:pt x="216" y="71"/>
                    <a:pt x="220" y="74"/>
                    <a:pt x="223" y="77"/>
                  </a:cubicBezTo>
                  <a:cubicBezTo>
                    <a:pt x="225" y="80"/>
                    <a:pt x="232" y="79"/>
                    <a:pt x="238" y="87"/>
                  </a:cubicBezTo>
                  <a:cubicBezTo>
                    <a:pt x="244" y="94"/>
                    <a:pt x="243" y="96"/>
                    <a:pt x="247" y="102"/>
                  </a:cubicBezTo>
                  <a:cubicBezTo>
                    <a:pt x="247" y="103"/>
                    <a:pt x="248" y="104"/>
                    <a:pt x="249" y="105"/>
                  </a:cubicBezTo>
                  <a:cubicBezTo>
                    <a:pt x="241" y="116"/>
                    <a:pt x="241" y="116"/>
                    <a:pt x="241" y="116"/>
                  </a:cubicBezTo>
                  <a:cubicBezTo>
                    <a:pt x="248" y="121"/>
                    <a:pt x="248" y="121"/>
                    <a:pt x="248" y="121"/>
                  </a:cubicBezTo>
                  <a:cubicBezTo>
                    <a:pt x="247" y="131"/>
                    <a:pt x="247" y="131"/>
                    <a:pt x="247" y="131"/>
                  </a:cubicBezTo>
                  <a:cubicBezTo>
                    <a:pt x="246" y="132"/>
                    <a:pt x="246" y="132"/>
                    <a:pt x="246" y="132"/>
                  </a:cubicBezTo>
                  <a:cubicBezTo>
                    <a:pt x="238" y="128"/>
                    <a:pt x="238" y="128"/>
                    <a:pt x="238" y="128"/>
                  </a:cubicBezTo>
                  <a:cubicBezTo>
                    <a:pt x="230" y="134"/>
                    <a:pt x="230" y="134"/>
                    <a:pt x="230" y="134"/>
                  </a:cubicBezTo>
                  <a:cubicBezTo>
                    <a:pt x="223" y="135"/>
                    <a:pt x="223" y="135"/>
                    <a:pt x="223" y="135"/>
                  </a:cubicBezTo>
                  <a:cubicBezTo>
                    <a:pt x="220" y="142"/>
                    <a:pt x="220" y="142"/>
                    <a:pt x="220" y="142"/>
                  </a:cubicBezTo>
                  <a:cubicBezTo>
                    <a:pt x="210" y="140"/>
                    <a:pt x="210" y="140"/>
                    <a:pt x="210" y="140"/>
                  </a:cubicBezTo>
                  <a:cubicBezTo>
                    <a:pt x="201" y="151"/>
                    <a:pt x="201" y="151"/>
                    <a:pt x="201" y="151"/>
                  </a:cubicBezTo>
                  <a:cubicBezTo>
                    <a:pt x="185" y="155"/>
                    <a:pt x="185" y="155"/>
                    <a:pt x="185" y="155"/>
                  </a:cubicBezTo>
                  <a:cubicBezTo>
                    <a:pt x="181" y="152"/>
                    <a:pt x="181" y="152"/>
                    <a:pt x="181" y="152"/>
                  </a:cubicBezTo>
                  <a:cubicBezTo>
                    <a:pt x="172" y="152"/>
                    <a:pt x="172" y="152"/>
                    <a:pt x="172" y="152"/>
                  </a:cubicBezTo>
                  <a:cubicBezTo>
                    <a:pt x="149" y="136"/>
                    <a:pt x="149" y="136"/>
                    <a:pt x="149" y="136"/>
                  </a:cubicBezTo>
                  <a:cubicBezTo>
                    <a:pt x="136" y="134"/>
                    <a:pt x="136" y="134"/>
                    <a:pt x="136" y="134"/>
                  </a:cubicBezTo>
                  <a:cubicBezTo>
                    <a:pt x="130" y="127"/>
                    <a:pt x="130" y="127"/>
                    <a:pt x="130" y="127"/>
                  </a:cubicBezTo>
                  <a:cubicBezTo>
                    <a:pt x="122" y="124"/>
                    <a:pt x="122" y="124"/>
                    <a:pt x="122" y="124"/>
                  </a:cubicBezTo>
                  <a:cubicBezTo>
                    <a:pt x="107" y="113"/>
                    <a:pt x="107" y="113"/>
                    <a:pt x="107" y="113"/>
                  </a:cubicBezTo>
                  <a:cubicBezTo>
                    <a:pt x="99" y="111"/>
                    <a:pt x="99" y="111"/>
                    <a:pt x="99" y="111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80" y="103"/>
                    <a:pt x="80" y="103"/>
                    <a:pt x="80" y="103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41" y="106"/>
                    <a:pt x="41" y="106"/>
                    <a:pt x="41" y="106"/>
                  </a:cubicBezTo>
                  <a:cubicBezTo>
                    <a:pt x="32" y="100"/>
                    <a:pt x="32" y="100"/>
                    <a:pt x="32" y="100"/>
                  </a:cubicBezTo>
                  <a:cubicBezTo>
                    <a:pt x="30" y="105"/>
                    <a:pt x="30" y="105"/>
                    <a:pt x="30" y="105"/>
                  </a:cubicBezTo>
                  <a:cubicBezTo>
                    <a:pt x="24" y="105"/>
                    <a:pt x="24" y="105"/>
                    <a:pt x="24" y="105"/>
                  </a:cubicBezTo>
                  <a:cubicBezTo>
                    <a:pt x="16" y="98"/>
                    <a:pt x="16" y="98"/>
                    <a:pt x="16" y="98"/>
                  </a:cubicBezTo>
                  <a:cubicBezTo>
                    <a:pt x="15" y="92"/>
                    <a:pt x="15" y="92"/>
                    <a:pt x="15" y="92"/>
                  </a:cubicBezTo>
                  <a:cubicBezTo>
                    <a:pt x="6" y="83"/>
                    <a:pt x="6" y="83"/>
                    <a:pt x="6" y="83"/>
                  </a:cubicBezTo>
                  <a:cubicBezTo>
                    <a:pt x="5" y="77"/>
                    <a:pt x="5" y="77"/>
                    <a:pt x="5" y="77"/>
                  </a:cubicBezTo>
                  <a:cubicBezTo>
                    <a:pt x="0" y="63"/>
                    <a:pt x="0" y="63"/>
                    <a:pt x="0" y="63"/>
                  </a:cubicBezTo>
                  <a:close/>
                  <a:moveTo>
                    <a:pt x="89" y="22"/>
                  </a:moveTo>
                  <a:cubicBezTo>
                    <a:pt x="82" y="27"/>
                    <a:pt x="82" y="27"/>
                    <a:pt x="82" y="33"/>
                  </a:cubicBezTo>
                  <a:cubicBezTo>
                    <a:pt x="82" y="39"/>
                    <a:pt x="89" y="38"/>
                    <a:pt x="97" y="37"/>
                  </a:cubicBezTo>
                  <a:cubicBezTo>
                    <a:pt x="104" y="36"/>
                    <a:pt x="106" y="31"/>
                    <a:pt x="105" y="28"/>
                  </a:cubicBezTo>
                  <a:cubicBezTo>
                    <a:pt x="104" y="24"/>
                    <a:pt x="100" y="19"/>
                    <a:pt x="95" y="19"/>
                  </a:cubicBezTo>
                  <a:cubicBezTo>
                    <a:pt x="91" y="19"/>
                    <a:pt x="89" y="22"/>
                    <a:pt x="89" y="22"/>
                  </a:cubicBez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391" name="Еврейская АО">
              <a:extLst>
                <a:ext uri="{FF2B5EF4-FFF2-40B4-BE49-F238E27FC236}">
                  <a16:creationId xmlns="" xmlns:a16="http://schemas.microsoft.com/office/drawing/2014/main" id="{F098889B-9769-17A0-1E90-0A013E6B37AA}"/>
                </a:ext>
              </a:extLst>
            </p:cNvPr>
            <p:cNvSpPr>
              <a:spLocks/>
            </p:cNvSpPr>
            <p:nvPr/>
          </p:nvSpPr>
          <p:spPr bwMode="auto">
            <a:xfrm>
              <a:off x="9267798" y="4528290"/>
              <a:ext cx="293143" cy="222533"/>
            </a:xfrm>
            <a:custGeom>
              <a:avLst/>
              <a:gdLst>
                <a:gd name="T0" fmla="*/ 77 w 78"/>
                <a:gd name="T1" fmla="*/ 27 h 71"/>
                <a:gd name="T2" fmla="*/ 73 w 78"/>
                <a:gd name="T3" fmla="*/ 20 h 71"/>
                <a:gd name="T4" fmla="*/ 65 w 78"/>
                <a:gd name="T5" fmla="*/ 15 h 71"/>
                <a:gd name="T6" fmla="*/ 55 w 78"/>
                <a:gd name="T7" fmla="*/ 29 h 71"/>
                <a:gd name="T8" fmla="*/ 50 w 78"/>
                <a:gd name="T9" fmla="*/ 37 h 71"/>
                <a:gd name="T10" fmla="*/ 45 w 78"/>
                <a:gd name="T11" fmla="*/ 48 h 71"/>
                <a:gd name="T12" fmla="*/ 41 w 78"/>
                <a:gd name="T13" fmla="*/ 57 h 71"/>
                <a:gd name="T14" fmla="*/ 23 w 78"/>
                <a:gd name="T15" fmla="*/ 69 h 71"/>
                <a:gd name="T16" fmla="*/ 12 w 78"/>
                <a:gd name="T17" fmla="*/ 66 h 71"/>
                <a:gd name="T18" fmla="*/ 8 w 78"/>
                <a:gd name="T19" fmla="*/ 59 h 71"/>
                <a:gd name="T20" fmla="*/ 0 w 78"/>
                <a:gd name="T21" fmla="*/ 53 h 71"/>
                <a:gd name="T22" fmla="*/ 0 w 78"/>
                <a:gd name="T23" fmla="*/ 53 h 71"/>
                <a:gd name="T24" fmla="*/ 0 w 78"/>
                <a:gd name="T25" fmla="*/ 46 h 71"/>
                <a:gd name="T26" fmla="*/ 0 w 78"/>
                <a:gd name="T27" fmla="*/ 37 h 71"/>
                <a:gd name="T28" fmla="*/ 3 w 78"/>
                <a:gd name="T29" fmla="*/ 34 h 71"/>
                <a:gd name="T30" fmla="*/ 9 w 78"/>
                <a:gd name="T31" fmla="*/ 33 h 71"/>
                <a:gd name="T32" fmla="*/ 15 w 78"/>
                <a:gd name="T33" fmla="*/ 27 h 71"/>
                <a:gd name="T34" fmla="*/ 15 w 78"/>
                <a:gd name="T35" fmla="*/ 17 h 71"/>
                <a:gd name="T36" fmla="*/ 26 w 78"/>
                <a:gd name="T37" fmla="*/ 18 h 71"/>
                <a:gd name="T38" fmla="*/ 32 w 78"/>
                <a:gd name="T39" fmla="*/ 15 h 71"/>
                <a:gd name="T40" fmla="*/ 41 w 78"/>
                <a:gd name="T41" fmla="*/ 20 h 71"/>
                <a:gd name="T42" fmla="*/ 47 w 78"/>
                <a:gd name="T43" fmla="*/ 16 h 71"/>
                <a:gd name="T44" fmla="*/ 52 w 78"/>
                <a:gd name="T45" fmla="*/ 15 h 71"/>
                <a:gd name="T46" fmla="*/ 57 w 78"/>
                <a:gd name="T47" fmla="*/ 8 h 71"/>
                <a:gd name="T48" fmla="*/ 69 w 78"/>
                <a:gd name="T49" fmla="*/ 6 h 71"/>
                <a:gd name="T50" fmla="*/ 75 w 78"/>
                <a:gd name="T51" fmla="*/ 0 h 71"/>
                <a:gd name="T52" fmla="*/ 78 w 78"/>
                <a:gd name="T53" fmla="*/ 1 h 71"/>
                <a:gd name="T54" fmla="*/ 77 w 78"/>
                <a:gd name="T55" fmla="*/ 27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78" h="71">
                  <a:moveTo>
                    <a:pt x="77" y="27"/>
                  </a:moveTo>
                  <a:cubicBezTo>
                    <a:pt x="74" y="25"/>
                    <a:pt x="73" y="21"/>
                    <a:pt x="73" y="20"/>
                  </a:cubicBezTo>
                  <a:cubicBezTo>
                    <a:pt x="72" y="18"/>
                    <a:pt x="68" y="11"/>
                    <a:pt x="65" y="15"/>
                  </a:cubicBezTo>
                  <a:cubicBezTo>
                    <a:pt x="63" y="19"/>
                    <a:pt x="55" y="24"/>
                    <a:pt x="55" y="29"/>
                  </a:cubicBezTo>
                  <a:cubicBezTo>
                    <a:pt x="55" y="33"/>
                    <a:pt x="53" y="33"/>
                    <a:pt x="50" y="37"/>
                  </a:cubicBezTo>
                  <a:cubicBezTo>
                    <a:pt x="46" y="40"/>
                    <a:pt x="44" y="44"/>
                    <a:pt x="45" y="48"/>
                  </a:cubicBezTo>
                  <a:cubicBezTo>
                    <a:pt x="45" y="51"/>
                    <a:pt x="44" y="54"/>
                    <a:pt x="41" y="57"/>
                  </a:cubicBezTo>
                  <a:cubicBezTo>
                    <a:pt x="37" y="59"/>
                    <a:pt x="26" y="67"/>
                    <a:pt x="23" y="69"/>
                  </a:cubicBezTo>
                  <a:cubicBezTo>
                    <a:pt x="19" y="71"/>
                    <a:pt x="15" y="69"/>
                    <a:pt x="12" y="66"/>
                  </a:cubicBezTo>
                  <a:cubicBezTo>
                    <a:pt x="9" y="63"/>
                    <a:pt x="11" y="59"/>
                    <a:pt x="8" y="59"/>
                  </a:cubicBezTo>
                  <a:cubicBezTo>
                    <a:pt x="4" y="58"/>
                    <a:pt x="1" y="56"/>
                    <a:pt x="0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6"/>
                    <a:pt x="0" y="37"/>
                    <a:pt x="0" y="37"/>
                  </a:cubicBezTo>
                  <a:cubicBezTo>
                    <a:pt x="0" y="36"/>
                    <a:pt x="3" y="34"/>
                    <a:pt x="3" y="34"/>
                  </a:cubicBezTo>
                  <a:cubicBezTo>
                    <a:pt x="9" y="33"/>
                    <a:pt x="9" y="33"/>
                    <a:pt x="9" y="33"/>
                  </a:cubicBezTo>
                  <a:cubicBezTo>
                    <a:pt x="15" y="27"/>
                    <a:pt x="15" y="27"/>
                    <a:pt x="15" y="27"/>
                  </a:cubicBezTo>
                  <a:cubicBezTo>
                    <a:pt x="15" y="17"/>
                    <a:pt x="15" y="17"/>
                    <a:pt x="15" y="17"/>
                  </a:cubicBezTo>
                  <a:cubicBezTo>
                    <a:pt x="26" y="18"/>
                    <a:pt x="26" y="18"/>
                    <a:pt x="26" y="18"/>
                  </a:cubicBezTo>
                  <a:cubicBezTo>
                    <a:pt x="32" y="15"/>
                    <a:pt x="32" y="15"/>
                    <a:pt x="32" y="15"/>
                  </a:cubicBezTo>
                  <a:cubicBezTo>
                    <a:pt x="41" y="20"/>
                    <a:pt x="41" y="20"/>
                    <a:pt x="41" y="20"/>
                  </a:cubicBezTo>
                  <a:cubicBezTo>
                    <a:pt x="47" y="16"/>
                    <a:pt x="47" y="16"/>
                    <a:pt x="47" y="16"/>
                  </a:cubicBezTo>
                  <a:cubicBezTo>
                    <a:pt x="52" y="15"/>
                    <a:pt x="52" y="15"/>
                    <a:pt x="52" y="1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6"/>
                    <a:pt x="69" y="6"/>
                    <a:pt x="69" y="6"/>
                  </a:cubicBezTo>
                  <a:cubicBezTo>
                    <a:pt x="75" y="0"/>
                    <a:pt x="75" y="0"/>
                    <a:pt x="75" y="0"/>
                  </a:cubicBezTo>
                  <a:cubicBezTo>
                    <a:pt x="78" y="1"/>
                    <a:pt x="78" y="1"/>
                    <a:pt x="78" y="1"/>
                  </a:cubicBezTo>
                  <a:lnTo>
                    <a:pt x="77" y="27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392" name="Санкт-Петербург г">
              <a:extLst>
                <a:ext uri="{FF2B5EF4-FFF2-40B4-BE49-F238E27FC236}">
                  <a16:creationId xmlns="" xmlns:a16="http://schemas.microsoft.com/office/drawing/2014/main" id="{99E0E10B-65F7-B6D7-F982-A03E4D4503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07442" y="3266030"/>
              <a:ext cx="59348" cy="47692"/>
            </a:xfrm>
            <a:custGeom>
              <a:avLst/>
              <a:gdLst>
                <a:gd name="T0" fmla="*/ 3 w 15"/>
                <a:gd name="T1" fmla="*/ 1 h 15"/>
                <a:gd name="T2" fmla="*/ 6 w 15"/>
                <a:gd name="T3" fmla="*/ 6 h 15"/>
                <a:gd name="T4" fmla="*/ 9 w 15"/>
                <a:gd name="T5" fmla="*/ 0 h 15"/>
                <a:gd name="T6" fmla="*/ 15 w 15"/>
                <a:gd name="T7" fmla="*/ 7 h 15"/>
                <a:gd name="T8" fmla="*/ 8 w 15"/>
                <a:gd name="T9" fmla="*/ 15 h 15"/>
                <a:gd name="T10" fmla="*/ 0 w 15"/>
                <a:gd name="T11" fmla="*/ 7 h 15"/>
                <a:gd name="T12" fmla="*/ 3 w 15"/>
                <a:gd name="T13" fmla="*/ 1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" h="15">
                  <a:moveTo>
                    <a:pt x="3" y="1"/>
                  </a:moveTo>
                  <a:cubicBezTo>
                    <a:pt x="5" y="3"/>
                    <a:pt x="5" y="5"/>
                    <a:pt x="6" y="6"/>
                  </a:cubicBezTo>
                  <a:cubicBezTo>
                    <a:pt x="6" y="7"/>
                    <a:pt x="11" y="4"/>
                    <a:pt x="9" y="0"/>
                  </a:cubicBezTo>
                  <a:cubicBezTo>
                    <a:pt x="12" y="0"/>
                    <a:pt x="15" y="4"/>
                    <a:pt x="15" y="7"/>
                  </a:cubicBezTo>
                  <a:cubicBezTo>
                    <a:pt x="15" y="11"/>
                    <a:pt x="12" y="15"/>
                    <a:pt x="8" y="15"/>
                  </a:cubicBezTo>
                  <a:cubicBezTo>
                    <a:pt x="4" y="15"/>
                    <a:pt x="0" y="11"/>
                    <a:pt x="0" y="7"/>
                  </a:cubicBezTo>
                  <a:cubicBezTo>
                    <a:pt x="0" y="5"/>
                    <a:pt x="2" y="3"/>
                    <a:pt x="3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393" name="Москва г">
              <a:extLst>
                <a:ext uri="{FF2B5EF4-FFF2-40B4-BE49-F238E27FC236}">
                  <a16:creationId xmlns="" xmlns:a16="http://schemas.microsoft.com/office/drawing/2014/main" id="{68560BF0-8687-6C67-E8C6-D33C2AA57C1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3272" y="3777321"/>
              <a:ext cx="71937" cy="63150"/>
            </a:xfrm>
            <a:custGeom>
              <a:avLst/>
              <a:gdLst>
                <a:gd name="T0" fmla="*/ 2 w 40"/>
                <a:gd name="T1" fmla="*/ 17 h 42"/>
                <a:gd name="T2" fmla="*/ 15 w 40"/>
                <a:gd name="T3" fmla="*/ 17 h 42"/>
                <a:gd name="T4" fmla="*/ 15 w 40"/>
                <a:gd name="T5" fmla="*/ 5 h 42"/>
                <a:gd name="T6" fmla="*/ 27 w 40"/>
                <a:gd name="T7" fmla="*/ 0 h 42"/>
                <a:gd name="T8" fmla="*/ 29 w 40"/>
                <a:gd name="T9" fmla="*/ 13 h 42"/>
                <a:gd name="T10" fmla="*/ 40 w 40"/>
                <a:gd name="T11" fmla="*/ 21 h 42"/>
                <a:gd name="T12" fmla="*/ 31 w 40"/>
                <a:gd name="T13" fmla="*/ 30 h 42"/>
                <a:gd name="T14" fmla="*/ 31 w 40"/>
                <a:gd name="T15" fmla="*/ 42 h 42"/>
                <a:gd name="T16" fmla="*/ 23 w 40"/>
                <a:gd name="T17" fmla="*/ 42 h 42"/>
                <a:gd name="T18" fmla="*/ 17 w 40"/>
                <a:gd name="T19" fmla="*/ 36 h 42"/>
                <a:gd name="T20" fmla="*/ 11 w 40"/>
                <a:gd name="T21" fmla="*/ 42 h 42"/>
                <a:gd name="T22" fmla="*/ 0 w 40"/>
                <a:gd name="T23" fmla="*/ 42 h 42"/>
                <a:gd name="T24" fmla="*/ 2 w 40"/>
                <a:gd name="T25" fmla="*/ 32 h 42"/>
                <a:gd name="T26" fmla="*/ 4 w 40"/>
                <a:gd name="T27" fmla="*/ 25 h 42"/>
                <a:gd name="T28" fmla="*/ 2 w 40"/>
                <a:gd name="T29" fmla="*/ 17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0" h="42">
                  <a:moveTo>
                    <a:pt x="2" y="17"/>
                  </a:moveTo>
                  <a:lnTo>
                    <a:pt x="15" y="17"/>
                  </a:lnTo>
                  <a:lnTo>
                    <a:pt x="15" y="5"/>
                  </a:lnTo>
                  <a:lnTo>
                    <a:pt x="27" y="0"/>
                  </a:lnTo>
                  <a:lnTo>
                    <a:pt x="29" y="13"/>
                  </a:lnTo>
                  <a:lnTo>
                    <a:pt x="40" y="21"/>
                  </a:lnTo>
                  <a:lnTo>
                    <a:pt x="31" y="30"/>
                  </a:lnTo>
                  <a:lnTo>
                    <a:pt x="31" y="42"/>
                  </a:lnTo>
                  <a:lnTo>
                    <a:pt x="23" y="42"/>
                  </a:lnTo>
                  <a:lnTo>
                    <a:pt x="17" y="36"/>
                  </a:lnTo>
                  <a:lnTo>
                    <a:pt x="11" y="42"/>
                  </a:lnTo>
                  <a:lnTo>
                    <a:pt x="0" y="42"/>
                  </a:lnTo>
                  <a:lnTo>
                    <a:pt x="2" y="32"/>
                  </a:lnTo>
                  <a:lnTo>
                    <a:pt x="4" y="25"/>
                  </a:lnTo>
                  <a:lnTo>
                    <a:pt x="2" y="17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394" name="Ярославская обл.">
              <a:extLst>
                <a:ext uri="{FF2B5EF4-FFF2-40B4-BE49-F238E27FC236}">
                  <a16:creationId xmlns="" xmlns:a16="http://schemas.microsoft.com/office/drawing/2014/main" id="{246AD262-EC53-F961-77A2-B015DD76E8A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4557" y="3630298"/>
              <a:ext cx="262569" cy="181936"/>
            </a:xfrm>
            <a:custGeom>
              <a:avLst/>
              <a:gdLst>
                <a:gd name="T0" fmla="*/ 63 w 146"/>
                <a:gd name="T1" fmla="*/ 0 h 121"/>
                <a:gd name="T2" fmla="*/ 88 w 146"/>
                <a:gd name="T3" fmla="*/ 0 h 121"/>
                <a:gd name="T4" fmla="*/ 111 w 146"/>
                <a:gd name="T5" fmla="*/ 21 h 121"/>
                <a:gd name="T6" fmla="*/ 119 w 146"/>
                <a:gd name="T7" fmla="*/ 15 h 121"/>
                <a:gd name="T8" fmla="*/ 127 w 146"/>
                <a:gd name="T9" fmla="*/ 25 h 121"/>
                <a:gd name="T10" fmla="*/ 127 w 146"/>
                <a:gd name="T11" fmla="*/ 52 h 121"/>
                <a:gd name="T12" fmla="*/ 146 w 146"/>
                <a:gd name="T13" fmla="*/ 71 h 121"/>
                <a:gd name="T14" fmla="*/ 144 w 146"/>
                <a:gd name="T15" fmla="*/ 84 h 121"/>
                <a:gd name="T16" fmla="*/ 129 w 146"/>
                <a:gd name="T17" fmla="*/ 84 h 121"/>
                <a:gd name="T18" fmla="*/ 125 w 146"/>
                <a:gd name="T19" fmla="*/ 94 h 121"/>
                <a:gd name="T20" fmla="*/ 117 w 146"/>
                <a:gd name="T21" fmla="*/ 92 h 121"/>
                <a:gd name="T22" fmla="*/ 102 w 146"/>
                <a:gd name="T23" fmla="*/ 109 h 121"/>
                <a:gd name="T24" fmla="*/ 92 w 146"/>
                <a:gd name="T25" fmla="*/ 109 h 121"/>
                <a:gd name="T26" fmla="*/ 90 w 146"/>
                <a:gd name="T27" fmla="*/ 117 h 121"/>
                <a:gd name="T28" fmla="*/ 75 w 146"/>
                <a:gd name="T29" fmla="*/ 115 h 121"/>
                <a:gd name="T30" fmla="*/ 71 w 146"/>
                <a:gd name="T31" fmla="*/ 109 h 121"/>
                <a:gd name="T32" fmla="*/ 50 w 146"/>
                <a:gd name="T33" fmla="*/ 109 h 121"/>
                <a:gd name="T34" fmla="*/ 40 w 146"/>
                <a:gd name="T35" fmla="*/ 117 h 121"/>
                <a:gd name="T36" fmla="*/ 23 w 146"/>
                <a:gd name="T37" fmla="*/ 121 h 121"/>
                <a:gd name="T38" fmla="*/ 0 w 146"/>
                <a:gd name="T39" fmla="*/ 105 h 121"/>
                <a:gd name="T40" fmla="*/ 2 w 146"/>
                <a:gd name="T41" fmla="*/ 100 h 121"/>
                <a:gd name="T42" fmla="*/ 6 w 146"/>
                <a:gd name="T43" fmla="*/ 86 h 121"/>
                <a:gd name="T44" fmla="*/ 29 w 146"/>
                <a:gd name="T45" fmla="*/ 71 h 121"/>
                <a:gd name="T46" fmla="*/ 23 w 146"/>
                <a:gd name="T47" fmla="*/ 55 h 121"/>
                <a:gd name="T48" fmla="*/ 31 w 146"/>
                <a:gd name="T49" fmla="*/ 48 h 121"/>
                <a:gd name="T50" fmla="*/ 29 w 146"/>
                <a:gd name="T51" fmla="*/ 30 h 121"/>
                <a:gd name="T52" fmla="*/ 40 w 146"/>
                <a:gd name="T53" fmla="*/ 23 h 121"/>
                <a:gd name="T54" fmla="*/ 44 w 146"/>
                <a:gd name="T55" fmla="*/ 23 h 121"/>
                <a:gd name="T56" fmla="*/ 50 w 146"/>
                <a:gd name="T57" fmla="*/ 9 h 121"/>
                <a:gd name="T58" fmla="*/ 63 w 146"/>
                <a:gd name="T59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46" h="121">
                  <a:moveTo>
                    <a:pt x="63" y="0"/>
                  </a:moveTo>
                  <a:lnTo>
                    <a:pt x="88" y="0"/>
                  </a:lnTo>
                  <a:lnTo>
                    <a:pt x="111" y="21"/>
                  </a:lnTo>
                  <a:lnTo>
                    <a:pt x="119" y="15"/>
                  </a:lnTo>
                  <a:lnTo>
                    <a:pt x="127" y="25"/>
                  </a:lnTo>
                  <a:lnTo>
                    <a:pt x="127" y="52"/>
                  </a:lnTo>
                  <a:lnTo>
                    <a:pt x="146" y="71"/>
                  </a:lnTo>
                  <a:lnTo>
                    <a:pt x="144" y="84"/>
                  </a:lnTo>
                  <a:lnTo>
                    <a:pt x="129" y="84"/>
                  </a:lnTo>
                  <a:lnTo>
                    <a:pt x="125" y="94"/>
                  </a:lnTo>
                  <a:lnTo>
                    <a:pt x="117" y="92"/>
                  </a:lnTo>
                  <a:lnTo>
                    <a:pt x="102" y="109"/>
                  </a:lnTo>
                  <a:lnTo>
                    <a:pt x="92" y="109"/>
                  </a:lnTo>
                  <a:lnTo>
                    <a:pt x="90" y="117"/>
                  </a:lnTo>
                  <a:lnTo>
                    <a:pt x="75" y="115"/>
                  </a:lnTo>
                  <a:lnTo>
                    <a:pt x="71" y="109"/>
                  </a:lnTo>
                  <a:lnTo>
                    <a:pt x="50" y="109"/>
                  </a:lnTo>
                  <a:lnTo>
                    <a:pt x="40" y="117"/>
                  </a:lnTo>
                  <a:lnTo>
                    <a:pt x="23" y="121"/>
                  </a:lnTo>
                  <a:lnTo>
                    <a:pt x="0" y="105"/>
                  </a:lnTo>
                  <a:lnTo>
                    <a:pt x="2" y="100"/>
                  </a:lnTo>
                  <a:lnTo>
                    <a:pt x="6" y="86"/>
                  </a:lnTo>
                  <a:lnTo>
                    <a:pt x="29" y="71"/>
                  </a:lnTo>
                  <a:lnTo>
                    <a:pt x="23" y="55"/>
                  </a:lnTo>
                  <a:lnTo>
                    <a:pt x="31" y="48"/>
                  </a:lnTo>
                  <a:lnTo>
                    <a:pt x="29" y="30"/>
                  </a:lnTo>
                  <a:lnTo>
                    <a:pt x="40" y="23"/>
                  </a:lnTo>
                  <a:lnTo>
                    <a:pt x="44" y="23"/>
                  </a:lnTo>
                  <a:lnTo>
                    <a:pt x="50" y="9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395" name="Забайкальский край">
              <a:extLst>
                <a:ext uri="{FF2B5EF4-FFF2-40B4-BE49-F238E27FC236}">
                  <a16:creationId xmlns="" xmlns:a16="http://schemas.microsoft.com/office/drawing/2014/main" id="{011D28FE-C2F3-3D03-C837-8524C6C5F322}"/>
                </a:ext>
              </a:extLst>
            </p:cNvPr>
            <p:cNvSpPr>
              <a:spLocks/>
            </p:cNvSpPr>
            <p:nvPr/>
          </p:nvSpPr>
          <p:spPr bwMode="auto">
            <a:xfrm>
              <a:off x="7719353" y="4242891"/>
              <a:ext cx="769727" cy="947269"/>
            </a:xfrm>
            <a:custGeom>
              <a:avLst/>
              <a:gdLst>
                <a:gd name="T0" fmla="*/ 97 w 205"/>
                <a:gd name="T1" fmla="*/ 4 h 302"/>
                <a:gd name="T2" fmla="*/ 87 w 205"/>
                <a:gd name="T3" fmla="*/ 0 h 302"/>
                <a:gd name="T4" fmla="*/ 81 w 205"/>
                <a:gd name="T5" fmla="*/ 13 h 302"/>
                <a:gd name="T6" fmla="*/ 82 w 205"/>
                <a:gd name="T7" fmla="*/ 19 h 302"/>
                <a:gd name="T8" fmla="*/ 89 w 205"/>
                <a:gd name="T9" fmla="*/ 36 h 302"/>
                <a:gd name="T10" fmla="*/ 98 w 205"/>
                <a:gd name="T11" fmla="*/ 39 h 302"/>
                <a:gd name="T12" fmla="*/ 87 w 205"/>
                <a:gd name="T13" fmla="*/ 55 h 302"/>
                <a:gd name="T14" fmla="*/ 73 w 205"/>
                <a:gd name="T15" fmla="*/ 55 h 302"/>
                <a:gd name="T16" fmla="*/ 67 w 205"/>
                <a:gd name="T17" fmla="*/ 63 h 302"/>
                <a:gd name="T18" fmla="*/ 77 w 205"/>
                <a:gd name="T19" fmla="*/ 77 h 302"/>
                <a:gd name="T20" fmla="*/ 86 w 205"/>
                <a:gd name="T21" fmla="*/ 94 h 302"/>
                <a:gd name="T22" fmla="*/ 97 w 205"/>
                <a:gd name="T23" fmla="*/ 93 h 302"/>
                <a:gd name="T24" fmla="*/ 109 w 205"/>
                <a:gd name="T25" fmla="*/ 114 h 302"/>
                <a:gd name="T26" fmla="*/ 98 w 205"/>
                <a:gd name="T27" fmla="*/ 121 h 302"/>
                <a:gd name="T28" fmla="*/ 76 w 205"/>
                <a:gd name="T29" fmla="*/ 150 h 302"/>
                <a:gd name="T30" fmla="*/ 80 w 205"/>
                <a:gd name="T31" fmla="*/ 167 h 302"/>
                <a:gd name="T32" fmla="*/ 84 w 205"/>
                <a:gd name="T33" fmla="*/ 183 h 302"/>
                <a:gd name="T34" fmla="*/ 54 w 205"/>
                <a:gd name="T35" fmla="*/ 204 h 302"/>
                <a:gd name="T36" fmla="*/ 43 w 205"/>
                <a:gd name="T37" fmla="*/ 222 h 302"/>
                <a:gd name="T38" fmla="*/ 28 w 205"/>
                <a:gd name="T39" fmla="*/ 233 h 302"/>
                <a:gd name="T40" fmla="*/ 3 w 205"/>
                <a:gd name="T41" fmla="*/ 244 h 302"/>
                <a:gd name="T42" fmla="*/ 2 w 205"/>
                <a:gd name="T43" fmla="*/ 258 h 302"/>
                <a:gd name="T44" fmla="*/ 10 w 205"/>
                <a:gd name="T45" fmla="*/ 273 h 302"/>
                <a:gd name="T46" fmla="*/ 0 w 205"/>
                <a:gd name="T47" fmla="*/ 288 h 302"/>
                <a:gd name="T48" fmla="*/ 10 w 205"/>
                <a:gd name="T49" fmla="*/ 299 h 302"/>
                <a:gd name="T50" fmla="*/ 34 w 205"/>
                <a:gd name="T51" fmla="*/ 299 h 302"/>
                <a:gd name="T52" fmla="*/ 55 w 205"/>
                <a:gd name="T53" fmla="*/ 295 h 302"/>
                <a:gd name="T54" fmla="*/ 89 w 205"/>
                <a:gd name="T55" fmla="*/ 274 h 302"/>
                <a:gd name="T56" fmla="*/ 104 w 205"/>
                <a:gd name="T57" fmla="*/ 253 h 302"/>
                <a:gd name="T58" fmla="*/ 131 w 205"/>
                <a:gd name="T59" fmla="*/ 244 h 302"/>
                <a:gd name="T60" fmla="*/ 155 w 205"/>
                <a:gd name="T61" fmla="*/ 237 h 302"/>
                <a:gd name="T62" fmla="*/ 178 w 205"/>
                <a:gd name="T63" fmla="*/ 239 h 302"/>
                <a:gd name="T64" fmla="*/ 198 w 205"/>
                <a:gd name="T65" fmla="*/ 218 h 302"/>
                <a:gd name="T66" fmla="*/ 196 w 205"/>
                <a:gd name="T67" fmla="*/ 199 h 302"/>
                <a:gd name="T68" fmla="*/ 197 w 205"/>
                <a:gd name="T69" fmla="*/ 176 h 302"/>
                <a:gd name="T70" fmla="*/ 199 w 205"/>
                <a:gd name="T71" fmla="*/ 145 h 302"/>
                <a:gd name="T72" fmla="*/ 187 w 205"/>
                <a:gd name="T73" fmla="*/ 141 h 302"/>
                <a:gd name="T74" fmla="*/ 186 w 205"/>
                <a:gd name="T75" fmla="*/ 120 h 302"/>
                <a:gd name="T76" fmla="*/ 205 w 205"/>
                <a:gd name="T77" fmla="*/ 104 h 302"/>
                <a:gd name="T78" fmla="*/ 193 w 205"/>
                <a:gd name="T79" fmla="*/ 93 h 302"/>
                <a:gd name="T80" fmla="*/ 193 w 205"/>
                <a:gd name="T81" fmla="*/ 81 h 302"/>
                <a:gd name="T82" fmla="*/ 183 w 205"/>
                <a:gd name="T83" fmla="*/ 73 h 302"/>
                <a:gd name="T84" fmla="*/ 178 w 205"/>
                <a:gd name="T85" fmla="*/ 54 h 302"/>
                <a:gd name="T86" fmla="*/ 170 w 205"/>
                <a:gd name="T87" fmla="*/ 55 h 302"/>
                <a:gd name="T88" fmla="*/ 164 w 205"/>
                <a:gd name="T89" fmla="*/ 48 h 302"/>
                <a:gd name="T90" fmla="*/ 152 w 205"/>
                <a:gd name="T91" fmla="*/ 51 h 302"/>
                <a:gd name="T92" fmla="*/ 143 w 205"/>
                <a:gd name="T93" fmla="*/ 49 h 302"/>
                <a:gd name="T94" fmla="*/ 145 w 205"/>
                <a:gd name="T95" fmla="*/ 39 h 302"/>
                <a:gd name="T96" fmla="*/ 134 w 205"/>
                <a:gd name="T97" fmla="*/ 38 h 302"/>
                <a:gd name="T98" fmla="*/ 129 w 205"/>
                <a:gd name="T99" fmla="*/ 31 h 302"/>
                <a:gd name="T100" fmla="*/ 125 w 205"/>
                <a:gd name="T101" fmla="*/ 24 h 302"/>
                <a:gd name="T102" fmla="*/ 114 w 205"/>
                <a:gd name="T103" fmla="*/ 14 h 302"/>
                <a:gd name="T104" fmla="*/ 106 w 205"/>
                <a:gd name="T105" fmla="*/ 5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05" h="302">
                  <a:moveTo>
                    <a:pt x="103" y="2"/>
                  </a:moveTo>
                  <a:cubicBezTo>
                    <a:pt x="97" y="4"/>
                    <a:pt x="97" y="4"/>
                    <a:pt x="97" y="4"/>
                  </a:cubicBezTo>
                  <a:cubicBezTo>
                    <a:pt x="92" y="3"/>
                    <a:pt x="92" y="3"/>
                    <a:pt x="92" y="3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80" y="5"/>
                    <a:pt x="80" y="5"/>
                    <a:pt x="80" y="5"/>
                  </a:cubicBezTo>
                  <a:cubicBezTo>
                    <a:pt x="81" y="13"/>
                    <a:pt x="81" y="13"/>
                    <a:pt x="81" y="13"/>
                  </a:cubicBezTo>
                  <a:cubicBezTo>
                    <a:pt x="78" y="15"/>
                    <a:pt x="78" y="15"/>
                    <a:pt x="78" y="15"/>
                  </a:cubicBezTo>
                  <a:cubicBezTo>
                    <a:pt x="82" y="19"/>
                    <a:pt x="82" y="19"/>
                    <a:pt x="82" y="19"/>
                  </a:cubicBezTo>
                  <a:cubicBezTo>
                    <a:pt x="79" y="23"/>
                    <a:pt x="79" y="23"/>
                    <a:pt x="79" y="23"/>
                  </a:cubicBezTo>
                  <a:cubicBezTo>
                    <a:pt x="89" y="36"/>
                    <a:pt x="89" y="36"/>
                    <a:pt x="89" y="36"/>
                  </a:cubicBezTo>
                  <a:cubicBezTo>
                    <a:pt x="95" y="33"/>
                    <a:pt x="95" y="33"/>
                    <a:pt x="95" y="33"/>
                  </a:cubicBezTo>
                  <a:cubicBezTo>
                    <a:pt x="98" y="39"/>
                    <a:pt x="98" y="39"/>
                    <a:pt x="98" y="39"/>
                  </a:cubicBezTo>
                  <a:cubicBezTo>
                    <a:pt x="96" y="43"/>
                    <a:pt x="96" y="43"/>
                    <a:pt x="96" y="43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69" y="55"/>
                    <a:pt x="69" y="55"/>
                    <a:pt x="69" y="55"/>
                  </a:cubicBezTo>
                  <a:cubicBezTo>
                    <a:pt x="67" y="63"/>
                    <a:pt x="67" y="63"/>
                    <a:pt x="67" y="63"/>
                  </a:cubicBezTo>
                  <a:cubicBezTo>
                    <a:pt x="74" y="67"/>
                    <a:pt x="74" y="67"/>
                    <a:pt x="74" y="67"/>
                  </a:cubicBezTo>
                  <a:cubicBezTo>
                    <a:pt x="77" y="77"/>
                    <a:pt x="77" y="77"/>
                    <a:pt x="77" y="77"/>
                  </a:cubicBezTo>
                  <a:cubicBezTo>
                    <a:pt x="84" y="84"/>
                    <a:pt x="84" y="84"/>
                    <a:pt x="84" y="84"/>
                  </a:cubicBezTo>
                  <a:cubicBezTo>
                    <a:pt x="86" y="94"/>
                    <a:pt x="86" y="94"/>
                    <a:pt x="86" y="94"/>
                  </a:cubicBezTo>
                  <a:cubicBezTo>
                    <a:pt x="92" y="94"/>
                    <a:pt x="92" y="94"/>
                    <a:pt x="92" y="94"/>
                  </a:cubicBezTo>
                  <a:cubicBezTo>
                    <a:pt x="97" y="93"/>
                    <a:pt x="97" y="93"/>
                    <a:pt x="97" y="93"/>
                  </a:cubicBezTo>
                  <a:cubicBezTo>
                    <a:pt x="108" y="103"/>
                    <a:pt x="108" y="103"/>
                    <a:pt x="108" y="103"/>
                  </a:cubicBezTo>
                  <a:cubicBezTo>
                    <a:pt x="109" y="114"/>
                    <a:pt x="109" y="114"/>
                    <a:pt x="109" y="114"/>
                  </a:cubicBezTo>
                  <a:cubicBezTo>
                    <a:pt x="107" y="119"/>
                    <a:pt x="107" y="119"/>
                    <a:pt x="107" y="119"/>
                  </a:cubicBezTo>
                  <a:cubicBezTo>
                    <a:pt x="98" y="121"/>
                    <a:pt x="98" y="121"/>
                    <a:pt x="98" y="121"/>
                  </a:cubicBezTo>
                  <a:cubicBezTo>
                    <a:pt x="84" y="143"/>
                    <a:pt x="84" y="143"/>
                    <a:pt x="84" y="143"/>
                  </a:cubicBezTo>
                  <a:cubicBezTo>
                    <a:pt x="76" y="150"/>
                    <a:pt x="76" y="150"/>
                    <a:pt x="76" y="150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85" y="173"/>
                    <a:pt x="85" y="173"/>
                    <a:pt x="85" y="173"/>
                  </a:cubicBezTo>
                  <a:cubicBezTo>
                    <a:pt x="84" y="183"/>
                    <a:pt x="84" y="183"/>
                    <a:pt x="84" y="183"/>
                  </a:cubicBezTo>
                  <a:cubicBezTo>
                    <a:pt x="71" y="197"/>
                    <a:pt x="71" y="197"/>
                    <a:pt x="71" y="197"/>
                  </a:cubicBezTo>
                  <a:cubicBezTo>
                    <a:pt x="54" y="204"/>
                    <a:pt x="54" y="204"/>
                    <a:pt x="54" y="204"/>
                  </a:cubicBezTo>
                  <a:cubicBezTo>
                    <a:pt x="52" y="214"/>
                    <a:pt x="52" y="214"/>
                    <a:pt x="52" y="214"/>
                  </a:cubicBezTo>
                  <a:cubicBezTo>
                    <a:pt x="43" y="222"/>
                    <a:pt x="43" y="222"/>
                    <a:pt x="43" y="222"/>
                  </a:cubicBezTo>
                  <a:cubicBezTo>
                    <a:pt x="40" y="234"/>
                    <a:pt x="40" y="234"/>
                    <a:pt x="40" y="234"/>
                  </a:cubicBezTo>
                  <a:cubicBezTo>
                    <a:pt x="28" y="233"/>
                    <a:pt x="28" y="233"/>
                    <a:pt x="28" y="233"/>
                  </a:cubicBezTo>
                  <a:cubicBezTo>
                    <a:pt x="14" y="244"/>
                    <a:pt x="14" y="244"/>
                    <a:pt x="14" y="244"/>
                  </a:cubicBezTo>
                  <a:cubicBezTo>
                    <a:pt x="3" y="244"/>
                    <a:pt x="3" y="244"/>
                    <a:pt x="3" y="244"/>
                  </a:cubicBezTo>
                  <a:cubicBezTo>
                    <a:pt x="3" y="252"/>
                    <a:pt x="3" y="252"/>
                    <a:pt x="3" y="252"/>
                  </a:cubicBezTo>
                  <a:cubicBezTo>
                    <a:pt x="2" y="258"/>
                    <a:pt x="2" y="258"/>
                    <a:pt x="2" y="258"/>
                  </a:cubicBezTo>
                  <a:cubicBezTo>
                    <a:pt x="3" y="273"/>
                    <a:pt x="3" y="273"/>
                    <a:pt x="3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1" y="281"/>
                    <a:pt x="1" y="281"/>
                    <a:pt x="1" y="281"/>
                  </a:cubicBezTo>
                  <a:cubicBezTo>
                    <a:pt x="0" y="288"/>
                    <a:pt x="0" y="288"/>
                    <a:pt x="0" y="288"/>
                  </a:cubicBezTo>
                  <a:cubicBezTo>
                    <a:pt x="1" y="288"/>
                    <a:pt x="1" y="289"/>
                    <a:pt x="1" y="290"/>
                  </a:cubicBezTo>
                  <a:cubicBezTo>
                    <a:pt x="1" y="295"/>
                    <a:pt x="7" y="296"/>
                    <a:pt x="10" y="299"/>
                  </a:cubicBezTo>
                  <a:cubicBezTo>
                    <a:pt x="13" y="302"/>
                    <a:pt x="20" y="302"/>
                    <a:pt x="24" y="300"/>
                  </a:cubicBezTo>
                  <a:cubicBezTo>
                    <a:pt x="27" y="298"/>
                    <a:pt x="30" y="296"/>
                    <a:pt x="34" y="299"/>
                  </a:cubicBezTo>
                  <a:cubicBezTo>
                    <a:pt x="37" y="301"/>
                    <a:pt x="41" y="299"/>
                    <a:pt x="45" y="298"/>
                  </a:cubicBezTo>
                  <a:cubicBezTo>
                    <a:pt x="49" y="298"/>
                    <a:pt x="52" y="294"/>
                    <a:pt x="55" y="295"/>
                  </a:cubicBezTo>
                  <a:cubicBezTo>
                    <a:pt x="58" y="297"/>
                    <a:pt x="62" y="292"/>
                    <a:pt x="64" y="289"/>
                  </a:cubicBezTo>
                  <a:cubicBezTo>
                    <a:pt x="66" y="286"/>
                    <a:pt x="82" y="274"/>
                    <a:pt x="89" y="274"/>
                  </a:cubicBezTo>
                  <a:cubicBezTo>
                    <a:pt x="95" y="274"/>
                    <a:pt x="96" y="271"/>
                    <a:pt x="97" y="265"/>
                  </a:cubicBezTo>
                  <a:cubicBezTo>
                    <a:pt x="98" y="259"/>
                    <a:pt x="101" y="258"/>
                    <a:pt x="104" y="253"/>
                  </a:cubicBezTo>
                  <a:cubicBezTo>
                    <a:pt x="107" y="248"/>
                    <a:pt x="112" y="242"/>
                    <a:pt x="116" y="242"/>
                  </a:cubicBezTo>
                  <a:cubicBezTo>
                    <a:pt x="120" y="242"/>
                    <a:pt x="127" y="240"/>
                    <a:pt x="131" y="244"/>
                  </a:cubicBezTo>
                  <a:cubicBezTo>
                    <a:pt x="134" y="247"/>
                    <a:pt x="142" y="242"/>
                    <a:pt x="145" y="239"/>
                  </a:cubicBezTo>
                  <a:cubicBezTo>
                    <a:pt x="149" y="236"/>
                    <a:pt x="154" y="235"/>
                    <a:pt x="155" y="237"/>
                  </a:cubicBezTo>
                  <a:cubicBezTo>
                    <a:pt x="157" y="239"/>
                    <a:pt x="160" y="239"/>
                    <a:pt x="164" y="239"/>
                  </a:cubicBezTo>
                  <a:cubicBezTo>
                    <a:pt x="168" y="239"/>
                    <a:pt x="173" y="240"/>
                    <a:pt x="178" y="239"/>
                  </a:cubicBezTo>
                  <a:cubicBezTo>
                    <a:pt x="182" y="239"/>
                    <a:pt x="187" y="235"/>
                    <a:pt x="188" y="231"/>
                  </a:cubicBezTo>
                  <a:cubicBezTo>
                    <a:pt x="189" y="227"/>
                    <a:pt x="193" y="220"/>
                    <a:pt x="198" y="218"/>
                  </a:cubicBezTo>
                  <a:cubicBezTo>
                    <a:pt x="202" y="216"/>
                    <a:pt x="204" y="212"/>
                    <a:pt x="201" y="209"/>
                  </a:cubicBezTo>
                  <a:cubicBezTo>
                    <a:pt x="198" y="205"/>
                    <a:pt x="195" y="202"/>
                    <a:pt x="196" y="199"/>
                  </a:cubicBezTo>
                  <a:cubicBezTo>
                    <a:pt x="197" y="196"/>
                    <a:pt x="197" y="193"/>
                    <a:pt x="197" y="190"/>
                  </a:cubicBezTo>
                  <a:cubicBezTo>
                    <a:pt x="196" y="186"/>
                    <a:pt x="197" y="181"/>
                    <a:pt x="197" y="176"/>
                  </a:cubicBezTo>
                  <a:cubicBezTo>
                    <a:pt x="197" y="170"/>
                    <a:pt x="196" y="166"/>
                    <a:pt x="198" y="163"/>
                  </a:cubicBezTo>
                  <a:cubicBezTo>
                    <a:pt x="200" y="159"/>
                    <a:pt x="202" y="149"/>
                    <a:pt x="199" y="145"/>
                  </a:cubicBezTo>
                  <a:cubicBezTo>
                    <a:pt x="196" y="142"/>
                    <a:pt x="199" y="139"/>
                    <a:pt x="195" y="137"/>
                  </a:cubicBezTo>
                  <a:cubicBezTo>
                    <a:pt x="192" y="135"/>
                    <a:pt x="189" y="139"/>
                    <a:pt x="187" y="141"/>
                  </a:cubicBezTo>
                  <a:cubicBezTo>
                    <a:pt x="184" y="143"/>
                    <a:pt x="180" y="143"/>
                    <a:pt x="182" y="137"/>
                  </a:cubicBezTo>
                  <a:cubicBezTo>
                    <a:pt x="183" y="130"/>
                    <a:pt x="186" y="123"/>
                    <a:pt x="186" y="120"/>
                  </a:cubicBezTo>
                  <a:cubicBezTo>
                    <a:pt x="186" y="117"/>
                    <a:pt x="198" y="111"/>
                    <a:pt x="202" y="107"/>
                  </a:cubicBezTo>
                  <a:cubicBezTo>
                    <a:pt x="203" y="105"/>
                    <a:pt x="204" y="104"/>
                    <a:pt x="205" y="104"/>
                  </a:cubicBezTo>
                  <a:cubicBezTo>
                    <a:pt x="200" y="95"/>
                    <a:pt x="200" y="95"/>
                    <a:pt x="200" y="95"/>
                  </a:cubicBezTo>
                  <a:cubicBezTo>
                    <a:pt x="193" y="93"/>
                    <a:pt x="193" y="93"/>
                    <a:pt x="193" y="93"/>
                  </a:cubicBezTo>
                  <a:cubicBezTo>
                    <a:pt x="187" y="84"/>
                    <a:pt x="187" y="84"/>
                    <a:pt x="187" y="84"/>
                  </a:cubicBezTo>
                  <a:cubicBezTo>
                    <a:pt x="193" y="81"/>
                    <a:pt x="193" y="81"/>
                    <a:pt x="193" y="81"/>
                  </a:cubicBezTo>
                  <a:cubicBezTo>
                    <a:pt x="188" y="74"/>
                    <a:pt x="188" y="74"/>
                    <a:pt x="188" y="74"/>
                  </a:cubicBezTo>
                  <a:cubicBezTo>
                    <a:pt x="183" y="73"/>
                    <a:pt x="183" y="73"/>
                    <a:pt x="183" y="73"/>
                  </a:cubicBezTo>
                  <a:cubicBezTo>
                    <a:pt x="183" y="62"/>
                    <a:pt x="183" y="62"/>
                    <a:pt x="183" y="62"/>
                  </a:cubicBezTo>
                  <a:cubicBezTo>
                    <a:pt x="178" y="54"/>
                    <a:pt x="178" y="54"/>
                    <a:pt x="178" y="54"/>
                  </a:cubicBezTo>
                  <a:cubicBezTo>
                    <a:pt x="174" y="51"/>
                    <a:pt x="174" y="51"/>
                    <a:pt x="174" y="51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6" y="54"/>
                    <a:pt x="166" y="54"/>
                    <a:pt x="166" y="54"/>
                  </a:cubicBezTo>
                  <a:cubicBezTo>
                    <a:pt x="164" y="48"/>
                    <a:pt x="164" y="48"/>
                    <a:pt x="164" y="48"/>
                  </a:cubicBezTo>
                  <a:cubicBezTo>
                    <a:pt x="159" y="45"/>
                    <a:pt x="159" y="45"/>
                    <a:pt x="159" y="45"/>
                  </a:cubicBezTo>
                  <a:cubicBezTo>
                    <a:pt x="152" y="51"/>
                    <a:pt x="152" y="51"/>
                    <a:pt x="152" y="51"/>
                  </a:cubicBezTo>
                  <a:cubicBezTo>
                    <a:pt x="151" y="54"/>
                    <a:pt x="151" y="54"/>
                    <a:pt x="151" y="54"/>
                  </a:cubicBezTo>
                  <a:cubicBezTo>
                    <a:pt x="143" y="49"/>
                    <a:pt x="143" y="49"/>
                    <a:pt x="143" y="49"/>
                  </a:cubicBezTo>
                  <a:cubicBezTo>
                    <a:pt x="148" y="43"/>
                    <a:pt x="148" y="43"/>
                    <a:pt x="148" y="43"/>
                  </a:cubicBezTo>
                  <a:cubicBezTo>
                    <a:pt x="145" y="39"/>
                    <a:pt x="145" y="39"/>
                    <a:pt x="145" y="39"/>
                  </a:cubicBezTo>
                  <a:cubicBezTo>
                    <a:pt x="139" y="40"/>
                    <a:pt x="139" y="40"/>
                    <a:pt x="139" y="40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0" y="34"/>
                    <a:pt x="130" y="34"/>
                    <a:pt x="130" y="34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6" y="30"/>
                    <a:pt x="126" y="30"/>
                    <a:pt x="126" y="30"/>
                  </a:cubicBezTo>
                  <a:cubicBezTo>
                    <a:pt x="125" y="24"/>
                    <a:pt x="125" y="24"/>
                    <a:pt x="125" y="24"/>
                  </a:cubicBezTo>
                  <a:cubicBezTo>
                    <a:pt x="120" y="20"/>
                    <a:pt x="120" y="20"/>
                    <a:pt x="120" y="20"/>
                  </a:cubicBezTo>
                  <a:cubicBezTo>
                    <a:pt x="114" y="14"/>
                    <a:pt x="114" y="14"/>
                    <a:pt x="114" y="14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6" y="5"/>
                    <a:pt x="106" y="5"/>
                    <a:pt x="106" y="5"/>
                  </a:cubicBezTo>
                  <a:lnTo>
                    <a:pt x="103" y="2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396" name="Челябинская обл.">
              <a:extLst>
                <a:ext uri="{FF2B5EF4-FFF2-40B4-BE49-F238E27FC236}">
                  <a16:creationId xmlns="" xmlns:a16="http://schemas.microsoft.com/office/drawing/2014/main" id="{8DA4343C-9E85-FB9A-337F-76A08E99D13F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7445" y="4358204"/>
              <a:ext cx="390258" cy="378908"/>
            </a:xfrm>
            <a:custGeom>
              <a:avLst/>
              <a:gdLst>
                <a:gd name="T0" fmla="*/ 89 w 104"/>
                <a:gd name="T1" fmla="*/ 83 h 121"/>
                <a:gd name="T2" fmla="*/ 64 w 104"/>
                <a:gd name="T3" fmla="*/ 75 h 121"/>
                <a:gd name="T4" fmla="*/ 59 w 104"/>
                <a:gd name="T5" fmla="*/ 88 h 121"/>
                <a:gd name="T6" fmla="*/ 66 w 104"/>
                <a:gd name="T7" fmla="*/ 102 h 121"/>
                <a:gd name="T8" fmla="*/ 54 w 104"/>
                <a:gd name="T9" fmla="*/ 102 h 121"/>
                <a:gd name="T10" fmla="*/ 42 w 104"/>
                <a:gd name="T11" fmla="*/ 118 h 121"/>
                <a:gd name="T12" fmla="*/ 22 w 104"/>
                <a:gd name="T13" fmla="*/ 120 h 121"/>
                <a:gd name="T14" fmla="*/ 22 w 104"/>
                <a:gd name="T15" fmla="*/ 116 h 121"/>
                <a:gd name="T16" fmla="*/ 23 w 104"/>
                <a:gd name="T17" fmla="*/ 106 h 121"/>
                <a:gd name="T18" fmla="*/ 10 w 104"/>
                <a:gd name="T19" fmla="*/ 106 h 121"/>
                <a:gd name="T20" fmla="*/ 4 w 104"/>
                <a:gd name="T21" fmla="*/ 99 h 121"/>
                <a:gd name="T22" fmla="*/ 12 w 104"/>
                <a:gd name="T23" fmla="*/ 85 h 121"/>
                <a:gd name="T24" fmla="*/ 15 w 104"/>
                <a:gd name="T25" fmla="*/ 81 h 121"/>
                <a:gd name="T26" fmla="*/ 21 w 104"/>
                <a:gd name="T27" fmla="*/ 68 h 121"/>
                <a:gd name="T28" fmla="*/ 31 w 104"/>
                <a:gd name="T29" fmla="*/ 58 h 121"/>
                <a:gd name="T30" fmla="*/ 39 w 104"/>
                <a:gd name="T31" fmla="*/ 61 h 121"/>
                <a:gd name="T32" fmla="*/ 45 w 104"/>
                <a:gd name="T33" fmla="*/ 56 h 121"/>
                <a:gd name="T34" fmla="*/ 40 w 104"/>
                <a:gd name="T35" fmla="*/ 46 h 121"/>
                <a:gd name="T36" fmla="*/ 31 w 104"/>
                <a:gd name="T37" fmla="*/ 47 h 121"/>
                <a:gd name="T38" fmla="*/ 20 w 104"/>
                <a:gd name="T39" fmla="*/ 45 h 121"/>
                <a:gd name="T40" fmla="*/ 16 w 104"/>
                <a:gd name="T41" fmla="*/ 31 h 121"/>
                <a:gd name="T42" fmla="*/ 16 w 104"/>
                <a:gd name="T43" fmla="*/ 17 h 121"/>
                <a:gd name="T44" fmla="*/ 28 w 104"/>
                <a:gd name="T45" fmla="*/ 19 h 121"/>
                <a:gd name="T46" fmla="*/ 34 w 104"/>
                <a:gd name="T47" fmla="*/ 29 h 121"/>
                <a:gd name="T48" fmla="*/ 44 w 104"/>
                <a:gd name="T49" fmla="*/ 26 h 121"/>
                <a:gd name="T50" fmla="*/ 54 w 104"/>
                <a:gd name="T51" fmla="*/ 18 h 121"/>
                <a:gd name="T52" fmla="*/ 58 w 104"/>
                <a:gd name="T53" fmla="*/ 1 h 121"/>
                <a:gd name="T54" fmla="*/ 68 w 104"/>
                <a:gd name="T55" fmla="*/ 6 h 121"/>
                <a:gd name="T56" fmla="*/ 87 w 104"/>
                <a:gd name="T57" fmla="*/ 17 h 121"/>
                <a:gd name="T58" fmla="*/ 103 w 104"/>
                <a:gd name="T59" fmla="*/ 23 h 121"/>
                <a:gd name="T60" fmla="*/ 102 w 104"/>
                <a:gd name="T61" fmla="*/ 44 h 121"/>
                <a:gd name="T62" fmla="*/ 91 w 104"/>
                <a:gd name="T63" fmla="*/ 49 h 121"/>
                <a:gd name="T64" fmla="*/ 89 w 104"/>
                <a:gd name="T65" fmla="*/ 58 h 121"/>
                <a:gd name="T66" fmla="*/ 86 w 104"/>
                <a:gd name="T67" fmla="*/ 65 h 121"/>
                <a:gd name="T68" fmla="*/ 99 w 104"/>
                <a:gd name="T69" fmla="*/ 69 h 121"/>
                <a:gd name="T70" fmla="*/ 99 w 104"/>
                <a:gd name="T71" fmla="*/ 8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4" h="121">
                  <a:moveTo>
                    <a:pt x="99" y="83"/>
                  </a:moveTo>
                  <a:cubicBezTo>
                    <a:pt x="95" y="83"/>
                    <a:pt x="92" y="83"/>
                    <a:pt x="89" y="83"/>
                  </a:cubicBezTo>
                  <a:cubicBezTo>
                    <a:pt x="85" y="83"/>
                    <a:pt x="84" y="83"/>
                    <a:pt x="79" y="80"/>
                  </a:cubicBezTo>
                  <a:cubicBezTo>
                    <a:pt x="75" y="76"/>
                    <a:pt x="65" y="74"/>
                    <a:pt x="64" y="75"/>
                  </a:cubicBezTo>
                  <a:cubicBezTo>
                    <a:pt x="63" y="76"/>
                    <a:pt x="62" y="78"/>
                    <a:pt x="59" y="81"/>
                  </a:cubicBezTo>
                  <a:cubicBezTo>
                    <a:pt x="56" y="85"/>
                    <a:pt x="58" y="86"/>
                    <a:pt x="59" y="88"/>
                  </a:cubicBezTo>
                  <a:cubicBezTo>
                    <a:pt x="60" y="90"/>
                    <a:pt x="58" y="90"/>
                    <a:pt x="56" y="93"/>
                  </a:cubicBezTo>
                  <a:cubicBezTo>
                    <a:pt x="54" y="95"/>
                    <a:pt x="59" y="97"/>
                    <a:pt x="66" y="102"/>
                  </a:cubicBezTo>
                  <a:cubicBezTo>
                    <a:pt x="73" y="108"/>
                    <a:pt x="68" y="108"/>
                    <a:pt x="65" y="109"/>
                  </a:cubicBezTo>
                  <a:cubicBezTo>
                    <a:pt x="62" y="110"/>
                    <a:pt x="57" y="105"/>
                    <a:pt x="54" y="102"/>
                  </a:cubicBezTo>
                  <a:cubicBezTo>
                    <a:pt x="51" y="99"/>
                    <a:pt x="47" y="103"/>
                    <a:pt x="43" y="105"/>
                  </a:cubicBezTo>
                  <a:cubicBezTo>
                    <a:pt x="39" y="108"/>
                    <a:pt x="41" y="115"/>
                    <a:pt x="42" y="118"/>
                  </a:cubicBezTo>
                  <a:cubicBezTo>
                    <a:pt x="42" y="121"/>
                    <a:pt x="41" y="120"/>
                    <a:pt x="35" y="120"/>
                  </a:cubicBezTo>
                  <a:cubicBezTo>
                    <a:pt x="30" y="120"/>
                    <a:pt x="25" y="118"/>
                    <a:pt x="22" y="120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22" y="116"/>
                    <a:pt x="22" y="116"/>
                    <a:pt x="22" y="116"/>
                  </a:cubicBezTo>
                  <a:cubicBezTo>
                    <a:pt x="25" y="110"/>
                    <a:pt x="25" y="110"/>
                    <a:pt x="25" y="110"/>
                  </a:cubicBezTo>
                  <a:cubicBezTo>
                    <a:pt x="23" y="106"/>
                    <a:pt x="23" y="106"/>
                    <a:pt x="23" y="106"/>
                  </a:cubicBezTo>
                  <a:cubicBezTo>
                    <a:pt x="16" y="104"/>
                    <a:pt x="16" y="104"/>
                    <a:pt x="16" y="104"/>
                  </a:cubicBezTo>
                  <a:cubicBezTo>
                    <a:pt x="10" y="106"/>
                    <a:pt x="10" y="106"/>
                    <a:pt x="10" y="106"/>
                  </a:cubicBezTo>
                  <a:cubicBezTo>
                    <a:pt x="0" y="104"/>
                    <a:pt x="0" y="104"/>
                    <a:pt x="0" y="104"/>
                  </a:cubicBezTo>
                  <a:cubicBezTo>
                    <a:pt x="0" y="104"/>
                    <a:pt x="4" y="100"/>
                    <a:pt x="4" y="99"/>
                  </a:cubicBezTo>
                  <a:cubicBezTo>
                    <a:pt x="5" y="99"/>
                    <a:pt x="9" y="93"/>
                    <a:pt x="9" y="93"/>
                  </a:cubicBezTo>
                  <a:cubicBezTo>
                    <a:pt x="12" y="85"/>
                    <a:pt x="12" y="85"/>
                    <a:pt x="12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5" y="81"/>
                    <a:pt x="15" y="81"/>
                    <a:pt x="15" y="81"/>
                  </a:cubicBezTo>
                  <a:cubicBezTo>
                    <a:pt x="20" y="75"/>
                    <a:pt x="20" y="75"/>
                    <a:pt x="20" y="75"/>
                  </a:cubicBezTo>
                  <a:cubicBezTo>
                    <a:pt x="21" y="68"/>
                    <a:pt x="21" y="68"/>
                    <a:pt x="21" y="68"/>
                  </a:cubicBezTo>
                  <a:cubicBezTo>
                    <a:pt x="28" y="62"/>
                    <a:pt x="28" y="62"/>
                    <a:pt x="28" y="62"/>
                  </a:cubicBezTo>
                  <a:cubicBezTo>
                    <a:pt x="31" y="58"/>
                    <a:pt x="31" y="58"/>
                    <a:pt x="31" y="58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44" y="62"/>
                    <a:pt x="44" y="62"/>
                    <a:pt x="44" y="62"/>
                  </a:cubicBezTo>
                  <a:cubicBezTo>
                    <a:pt x="45" y="56"/>
                    <a:pt x="45" y="56"/>
                    <a:pt x="45" y="56"/>
                  </a:cubicBezTo>
                  <a:cubicBezTo>
                    <a:pt x="43" y="50"/>
                    <a:pt x="43" y="50"/>
                    <a:pt x="43" y="50"/>
                  </a:cubicBezTo>
                  <a:cubicBezTo>
                    <a:pt x="40" y="46"/>
                    <a:pt x="40" y="46"/>
                    <a:pt x="40" y="46"/>
                  </a:cubicBezTo>
                  <a:cubicBezTo>
                    <a:pt x="33" y="45"/>
                    <a:pt x="33" y="45"/>
                    <a:pt x="33" y="45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26" y="47"/>
                    <a:pt x="26" y="47"/>
                    <a:pt x="26" y="47"/>
                  </a:cubicBezTo>
                  <a:cubicBezTo>
                    <a:pt x="20" y="45"/>
                    <a:pt x="20" y="45"/>
                    <a:pt x="20" y="45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22" y="15"/>
                    <a:pt x="22" y="15"/>
                    <a:pt x="22" y="15"/>
                  </a:cubicBezTo>
                  <a:cubicBezTo>
                    <a:pt x="28" y="19"/>
                    <a:pt x="28" y="19"/>
                    <a:pt x="28" y="19"/>
                  </a:cubicBezTo>
                  <a:cubicBezTo>
                    <a:pt x="34" y="23"/>
                    <a:pt x="34" y="23"/>
                    <a:pt x="34" y="23"/>
                  </a:cubicBezTo>
                  <a:cubicBezTo>
                    <a:pt x="34" y="29"/>
                    <a:pt x="34" y="29"/>
                    <a:pt x="34" y="29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4" y="26"/>
                    <a:pt x="44" y="26"/>
                    <a:pt x="44" y="26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52" y="24"/>
                    <a:pt x="54" y="18"/>
                    <a:pt x="54" y="18"/>
                  </a:cubicBezTo>
                  <a:cubicBezTo>
                    <a:pt x="55" y="17"/>
                    <a:pt x="58" y="11"/>
                    <a:pt x="58" y="11"/>
                  </a:cubicBezTo>
                  <a:cubicBezTo>
                    <a:pt x="58" y="1"/>
                    <a:pt x="58" y="1"/>
                    <a:pt x="58" y="1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78" y="11"/>
                    <a:pt x="78" y="11"/>
                    <a:pt x="78" y="11"/>
                  </a:cubicBezTo>
                  <a:cubicBezTo>
                    <a:pt x="87" y="17"/>
                    <a:pt x="87" y="17"/>
                    <a:pt x="87" y="17"/>
                  </a:cubicBezTo>
                  <a:cubicBezTo>
                    <a:pt x="92" y="12"/>
                    <a:pt x="92" y="12"/>
                    <a:pt x="92" y="12"/>
                  </a:cubicBezTo>
                  <a:cubicBezTo>
                    <a:pt x="103" y="23"/>
                    <a:pt x="103" y="23"/>
                    <a:pt x="103" y="23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02" y="44"/>
                    <a:pt x="102" y="44"/>
                    <a:pt x="102" y="44"/>
                  </a:cubicBezTo>
                  <a:cubicBezTo>
                    <a:pt x="94" y="44"/>
                    <a:pt x="94" y="44"/>
                    <a:pt x="94" y="44"/>
                  </a:cubicBezTo>
                  <a:cubicBezTo>
                    <a:pt x="91" y="49"/>
                    <a:pt x="91" y="49"/>
                    <a:pt x="91" y="49"/>
                  </a:cubicBezTo>
                  <a:cubicBezTo>
                    <a:pt x="93" y="53"/>
                    <a:pt x="93" y="53"/>
                    <a:pt x="93" y="53"/>
                  </a:cubicBezTo>
                  <a:cubicBezTo>
                    <a:pt x="89" y="58"/>
                    <a:pt x="89" y="58"/>
                    <a:pt x="89" y="58"/>
                  </a:cubicBezTo>
                  <a:cubicBezTo>
                    <a:pt x="85" y="58"/>
                    <a:pt x="85" y="58"/>
                    <a:pt x="85" y="58"/>
                  </a:cubicBezTo>
                  <a:cubicBezTo>
                    <a:pt x="86" y="65"/>
                    <a:pt x="86" y="65"/>
                    <a:pt x="86" y="65"/>
                  </a:cubicBezTo>
                  <a:cubicBezTo>
                    <a:pt x="92" y="67"/>
                    <a:pt x="92" y="67"/>
                    <a:pt x="92" y="67"/>
                  </a:cubicBezTo>
                  <a:cubicBezTo>
                    <a:pt x="99" y="69"/>
                    <a:pt x="99" y="69"/>
                    <a:pt x="99" y="69"/>
                  </a:cubicBezTo>
                  <a:cubicBezTo>
                    <a:pt x="103" y="76"/>
                    <a:pt x="103" y="76"/>
                    <a:pt x="103" y="76"/>
                  </a:cubicBezTo>
                  <a:lnTo>
                    <a:pt x="99" y="83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397" name="Ульяновская обл.">
              <a:extLst>
                <a:ext uri="{FF2B5EF4-FFF2-40B4-BE49-F238E27FC236}">
                  <a16:creationId xmlns="" xmlns:a16="http://schemas.microsoft.com/office/drawing/2014/main" id="{86245273-8020-42E8-DBE5-3FCB2EE7CB3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2818" y="4167940"/>
              <a:ext cx="287748" cy="198476"/>
            </a:xfrm>
            <a:custGeom>
              <a:avLst/>
              <a:gdLst>
                <a:gd name="T0" fmla="*/ 7 w 77"/>
                <a:gd name="T1" fmla="*/ 9 h 63"/>
                <a:gd name="T2" fmla="*/ 12 w 77"/>
                <a:gd name="T3" fmla="*/ 4 h 63"/>
                <a:gd name="T4" fmla="*/ 18 w 77"/>
                <a:gd name="T5" fmla="*/ 9 h 63"/>
                <a:gd name="T6" fmla="*/ 28 w 77"/>
                <a:gd name="T7" fmla="*/ 8 h 63"/>
                <a:gd name="T8" fmla="*/ 27 w 77"/>
                <a:gd name="T9" fmla="*/ 2 h 63"/>
                <a:gd name="T10" fmla="*/ 30 w 77"/>
                <a:gd name="T11" fmla="*/ 0 h 63"/>
                <a:gd name="T12" fmla="*/ 39 w 77"/>
                <a:gd name="T13" fmla="*/ 6 h 63"/>
                <a:gd name="T14" fmla="*/ 39 w 77"/>
                <a:gd name="T15" fmla="*/ 11 h 63"/>
                <a:gd name="T16" fmla="*/ 45 w 77"/>
                <a:gd name="T17" fmla="*/ 10 h 63"/>
                <a:gd name="T18" fmla="*/ 49 w 77"/>
                <a:gd name="T19" fmla="*/ 11 h 63"/>
                <a:gd name="T20" fmla="*/ 61 w 77"/>
                <a:gd name="T21" fmla="*/ 22 h 63"/>
                <a:gd name="T22" fmla="*/ 64 w 77"/>
                <a:gd name="T23" fmla="*/ 21 h 63"/>
                <a:gd name="T24" fmla="*/ 67 w 77"/>
                <a:gd name="T25" fmla="*/ 19 h 63"/>
                <a:gd name="T26" fmla="*/ 70 w 77"/>
                <a:gd name="T27" fmla="*/ 24 h 63"/>
                <a:gd name="T28" fmla="*/ 71 w 77"/>
                <a:gd name="T29" fmla="*/ 30 h 63"/>
                <a:gd name="T30" fmla="*/ 77 w 77"/>
                <a:gd name="T31" fmla="*/ 37 h 63"/>
                <a:gd name="T32" fmla="*/ 77 w 77"/>
                <a:gd name="T33" fmla="*/ 40 h 63"/>
                <a:gd name="T34" fmla="*/ 77 w 77"/>
                <a:gd name="T35" fmla="*/ 39 h 63"/>
                <a:gd name="T36" fmla="*/ 72 w 77"/>
                <a:gd name="T37" fmla="*/ 47 h 63"/>
                <a:gd name="T38" fmla="*/ 63 w 77"/>
                <a:gd name="T39" fmla="*/ 53 h 63"/>
                <a:gd name="T40" fmla="*/ 58 w 77"/>
                <a:gd name="T41" fmla="*/ 45 h 63"/>
                <a:gd name="T42" fmla="*/ 52 w 77"/>
                <a:gd name="T43" fmla="*/ 42 h 63"/>
                <a:gd name="T44" fmla="*/ 46 w 77"/>
                <a:gd name="T45" fmla="*/ 45 h 63"/>
                <a:gd name="T46" fmla="*/ 42 w 77"/>
                <a:gd name="T47" fmla="*/ 39 h 63"/>
                <a:gd name="T48" fmla="*/ 35 w 77"/>
                <a:gd name="T49" fmla="*/ 43 h 63"/>
                <a:gd name="T50" fmla="*/ 29 w 77"/>
                <a:gd name="T51" fmla="*/ 44 h 63"/>
                <a:gd name="T52" fmla="*/ 26 w 77"/>
                <a:gd name="T53" fmla="*/ 50 h 63"/>
                <a:gd name="T54" fmla="*/ 29 w 77"/>
                <a:gd name="T55" fmla="*/ 56 h 63"/>
                <a:gd name="T56" fmla="*/ 30 w 77"/>
                <a:gd name="T57" fmla="*/ 61 h 63"/>
                <a:gd name="T58" fmla="*/ 22 w 77"/>
                <a:gd name="T59" fmla="*/ 63 h 63"/>
                <a:gd name="T60" fmla="*/ 19 w 77"/>
                <a:gd name="T61" fmla="*/ 60 h 63"/>
                <a:gd name="T62" fmla="*/ 7 w 77"/>
                <a:gd name="T63" fmla="*/ 60 h 63"/>
                <a:gd name="T64" fmla="*/ 0 w 77"/>
                <a:gd name="T65" fmla="*/ 49 h 63"/>
                <a:gd name="T66" fmla="*/ 0 w 77"/>
                <a:gd name="T67" fmla="*/ 49 h 63"/>
                <a:gd name="T68" fmla="*/ 9 w 77"/>
                <a:gd name="T69" fmla="*/ 38 h 63"/>
                <a:gd name="T70" fmla="*/ 12 w 77"/>
                <a:gd name="T71" fmla="*/ 32 h 63"/>
                <a:gd name="T72" fmla="*/ 8 w 77"/>
                <a:gd name="T73" fmla="*/ 29 h 63"/>
                <a:gd name="T74" fmla="*/ 10 w 77"/>
                <a:gd name="T75" fmla="*/ 23 h 63"/>
                <a:gd name="T76" fmla="*/ 12 w 77"/>
                <a:gd name="T77" fmla="*/ 17 h 63"/>
                <a:gd name="T78" fmla="*/ 10 w 77"/>
                <a:gd name="T79" fmla="*/ 10 h 63"/>
                <a:gd name="T80" fmla="*/ 7 w 77"/>
                <a:gd name="T81" fmla="*/ 9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77" h="63">
                  <a:moveTo>
                    <a:pt x="7" y="9"/>
                  </a:moveTo>
                  <a:cubicBezTo>
                    <a:pt x="12" y="4"/>
                    <a:pt x="12" y="4"/>
                    <a:pt x="12" y="4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28" y="8"/>
                    <a:pt x="28" y="8"/>
                    <a:pt x="28" y="8"/>
                  </a:cubicBezTo>
                  <a:cubicBezTo>
                    <a:pt x="27" y="2"/>
                    <a:pt x="27" y="2"/>
                    <a:pt x="27" y="2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39" y="11"/>
                    <a:pt x="39" y="11"/>
                    <a:pt x="39" y="11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9" y="11"/>
                    <a:pt x="49" y="11"/>
                    <a:pt x="49" y="11"/>
                  </a:cubicBezTo>
                  <a:cubicBezTo>
                    <a:pt x="61" y="22"/>
                    <a:pt x="61" y="22"/>
                    <a:pt x="61" y="22"/>
                  </a:cubicBezTo>
                  <a:cubicBezTo>
                    <a:pt x="64" y="21"/>
                    <a:pt x="64" y="21"/>
                    <a:pt x="64" y="21"/>
                  </a:cubicBezTo>
                  <a:cubicBezTo>
                    <a:pt x="67" y="19"/>
                    <a:pt x="67" y="19"/>
                    <a:pt x="67" y="19"/>
                  </a:cubicBezTo>
                  <a:cubicBezTo>
                    <a:pt x="70" y="24"/>
                    <a:pt x="70" y="24"/>
                    <a:pt x="70" y="24"/>
                  </a:cubicBezTo>
                  <a:cubicBezTo>
                    <a:pt x="71" y="30"/>
                    <a:pt x="71" y="30"/>
                    <a:pt x="71" y="30"/>
                  </a:cubicBezTo>
                  <a:cubicBezTo>
                    <a:pt x="77" y="37"/>
                    <a:pt x="77" y="37"/>
                    <a:pt x="77" y="37"/>
                  </a:cubicBezTo>
                  <a:cubicBezTo>
                    <a:pt x="77" y="40"/>
                    <a:pt x="77" y="40"/>
                    <a:pt x="77" y="40"/>
                  </a:cubicBezTo>
                  <a:cubicBezTo>
                    <a:pt x="77" y="39"/>
                    <a:pt x="77" y="39"/>
                    <a:pt x="77" y="39"/>
                  </a:cubicBezTo>
                  <a:cubicBezTo>
                    <a:pt x="72" y="47"/>
                    <a:pt x="72" y="47"/>
                    <a:pt x="72" y="47"/>
                  </a:cubicBezTo>
                  <a:cubicBezTo>
                    <a:pt x="63" y="53"/>
                    <a:pt x="63" y="53"/>
                    <a:pt x="63" y="53"/>
                  </a:cubicBezTo>
                  <a:cubicBezTo>
                    <a:pt x="58" y="45"/>
                    <a:pt x="58" y="45"/>
                    <a:pt x="58" y="45"/>
                  </a:cubicBezTo>
                  <a:cubicBezTo>
                    <a:pt x="52" y="42"/>
                    <a:pt x="52" y="42"/>
                    <a:pt x="52" y="42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2" y="39"/>
                    <a:pt x="42" y="39"/>
                    <a:pt x="42" y="39"/>
                  </a:cubicBezTo>
                  <a:cubicBezTo>
                    <a:pt x="35" y="43"/>
                    <a:pt x="35" y="43"/>
                    <a:pt x="35" y="43"/>
                  </a:cubicBezTo>
                  <a:cubicBezTo>
                    <a:pt x="29" y="44"/>
                    <a:pt x="29" y="44"/>
                    <a:pt x="29" y="44"/>
                  </a:cubicBezTo>
                  <a:cubicBezTo>
                    <a:pt x="29" y="44"/>
                    <a:pt x="26" y="49"/>
                    <a:pt x="26" y="50"/>
                  </a:cubicBezTo>
                  <a:cubicBezTo>
                    <a:pt x="26" y="51"/>
                    <a:pt x="29" y="56"/>
                    <a:pt x="29" y="56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22" y="63"/>
                    <a:pt x="22" y="63"/>
                    <a:pt x="22" y="63"/>
                  </a:cubicBezTo>
                  <a:cubicBezTo>
                    <a:pt x="19" y="60"/>
                    <a:pt x="19" y="60"/>
                    <a:pt x="1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9" y="38"/>
                    <a:pt x="9" y="38"/>
                    <a:pt x="9" y="38"/>
                  </a:cubicBezTo>
                  <a:cubicBezTo>
                    <a:pt x="12" y="32"/>
                    <a:pt x="12" y="32"/>
                    <a:pt x="12" y="32"/>
                  </a:cubicBezTo>
                  <a:cubicBezTo>
                    <a:pt x="8" y="29"/>
                    <a:pt x="8" y="29"/>
                    <a:pt x="8" y="29"/>
                  </a:cubicBezTo>
                  <a:cubicBezTo>
                    <a:pt x="10" y="23"/>
                    <a:pt x="10" y="23"/>
                    <a:pt x="10" y="23"/>
                  </a:cubicBezTo>
                  <a:cubicBezTo>
                    <a:pt x="10" y="23"/>
                    <a:pt x="12" y="17"/>
                    <a:pt x="12" y="17"/>
                  </a:cubicBezTo>
                  <a:cubicBezTo>
                    <a:pt x="12" y="16"/>
                    <a:pt x="10" y="10"/>
                    <a:pt x="10" y="10"/>
                  </a:cubicBezTo>
                  <a:lnTo>
                    <a:pt x="7" y="9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398" name="Тюменская обл.">
              <a:extLst>
                <a:ext uri="{FF2B5EF4-FFF2-40B4-BE49-F238E27FC236}">
                  <a16:creationId xmlns="" xmlns:a16="http://schemas.microsoft.com/office/drawing/2014/main" id="{88406C93-FACA-591D-77F8-896D104BD78E}"/>
                </a:ext>
              </a:extLst>
            </p:cNvPr>
            <p:cNvSpPr>
              <a:spLocks/>
            </p:cNvSpPr>
            <p:nvPr/>
          </p:nvSpPr>
          <p:spPr bwMode="auto">
            <a:xfrm>
              <a:off x="4973158" y="4228478"/>
              <a:ext cx="636643" cy="436043"/>
            </a:xfrm>
            <a:custGeom>
              <a:avLst/>
              <a:gdLst>
                <a:gd name="T0" fmla="*/ 159 w 170"/>
                <a:gd name="T1" fmla="*/ 70 h 139"/>
                <a:gd name="T2" fmla="*/ 139 w 170"/>
                <a:gd name="T3" fmla="*/ 65 h 139"/>
                <a:gd name="T4" fmla="*/ 132 w 170"/>
                <a:gd name="T5" fmla="*/ 70 h 139"/>
                <a:gd name="T6" fmla="*/ 117 w 170"/>
                <a:gd name="T7" fmla="*/ 63 h 139"/>
                <a:gd name="T8" fmla="*/ 110 w 170"/>
                <a:gd name="T9" fmla="*/ 58 h 139"/>
                <a:gd name="T10" fmla="*/ 106 w 170"/>
                <a:gd name="T11" fmla="*/ 50 h 139"/>
                <a:gd name="T12" fmla="*/ 97 w 170"/>
                <a:gd name="T13" fmla="*/ 67 h 139"/>
                <a:gd name="T14" fmla="*/ 94 w 170"/>
                <a:gd name="T15" fmla="*/ 77 h 139"/>
                <a:gd name="T16" fmla="*/ 101 w 170"/>
                <a:gd name="T17" fmla="*/ 84 h 139"/>
                <a:gd name="T18" fmla="*/ 109 w 170"/>
                <a:gd name="T19" fmla="*/ 95 h 139"/>
                <a:gd name="T20" fmla="*/ 102 w 170"/>
                <a:gd name="T21" fmla="*/ 100 h 139"/>
                <a:gd name="T22" fmla="*/ 90 w 170"/>
                <a:gd name="T23" fmla="*/ 107 h 139"/>
                <a:gd name="T24" fmla="*/ 88 w 170"/>
                <a:gd name="T25" fmla="*/ 119 h 139"/>
                <a:gd name="T26" fmla="*/ 81 w 170"/>
                <a:gd name="T27" fmla="*/ 128 h 139"/>
                <a:gd name="T28" fmla="*/ 77 w 170"/>
                <a:gd name="T29" fmla="*/ 136 h 139"/>
                <a:gd name="T30" fmla="*/ 66 w 170"/>
                <a:gd name="T31" fmla="*/ 133 h 139"/>
                <a:gd name="T32" fmla="*/ 44 w 170"/>
                <a:gd name="T33" fmla="*/ 127 h 139"/>
                <a:gd name="T34" fmla="*/ 32 w 170"/>
                <a:gd name="T35" fmla="*/ 112 h 139"/>
                <a:gd name="T36" fmla="*/ 26 w 170"/>
                <a:gd name="T37" fmla="*/ 98 h 139"/>
                <a:gd name="T38" fmla="*/ 10 w 170"/>
                <a:gd name="T39" fmla="*/ 93 h 139"/>
                <a:gd name="T40" fmla="*/ 0 w 170"/>
                <a:gd name="T41" fmla="*/ 75 h 139"/>
                <a:gd name="T42" fmla="*/ 7 w 170"/>
                <a:gd name="T43" fmla="*/ 59 h 139"/>
                <a:gd name="T44" fmla="*/ 9 w 170"/>
                <a:gd name="T45" fmla="*/ 47 h 139"/>
                <a:gd name="T46" fmla="*/ 20 w 170"/>
                <a:gd name="T47" fmla="*/ 44 h 139"/>
                <a:gd name="T48" fmla="*/ 28 w 170"/>
                <a:gd name="T49" fmla="*/ 43 h 139"/>
                <a:gd name="T50" fmla="*/ 33 w 170"/>
                <a:gd name="T51" fmla="*/ 33 h 139"/>
                <a:gd name="T52" fmla="*/ 41 w 170"/>
                <a:gd name="T53" fmla="*/ 24 h 139"/>
                <a:gd name="T54" fmla="*/ 54 w 170"/>
                <a:gd name="T55" fmla="*/ 17 h 139"/>
                <a:gd name="T56" fmla="*/ 64 w 170"/>
                <a:gd name="T57" fmla="*/ 19 h 139"/>
                <a:gd name="T58" fmla="*/ 80 w 170"/>
                <a:gd name="T59" fmla="*/ 15 h 139"/>
                <a:gd name="T60" fmla="*/ 95 w 170"/>
                <a:gd name="T61" fmla="*/ 8 h 139"/>
                <a:gd name="T62" fmla="*/ 101 w 170"/>
                <a:gd name="T63" fmla="*/ 1 h 139"/>
                <a:gd name="T64" fmla="*/ 121 w 170"/>
                <a:gd name="T65" fmla="*/ 11 h 139"/>
                <a:gd name="T66" fmla="*/ 137 w 170"/>
                <a:gd name="T67" fmla="*/ 32 h 139"/>
                <a:gd name="T68" fmla="*/ 145 w 170"/>
                <a:gd name="T69" fmla="*/ 39 h 139"/>
                <a:gd name="T70" fmla="*/ 156 w 170"/>
                <a:gd name="T71" fmla="*/ 52 h 139"/>
                <a:gd name="T72" fmla="*/ 170 w 170"/>
                <a:gd name="T73" fmla="*/ 58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70" h="139">
                  <a:moveTo>
                    <a:pt x="170" y="61"/>
                  </a:moveTo>
                  <a:cubicBezTo>
                    <a:pt x="159" y="70"/>
                    <a:pt x="159" y="70"/>
                    <a:pt x="159" y="70"/>
                  </a:cubicBezTo>
                  <a:cubicBezTo>
                    <a:pt x="145" y="69"/>
                    <a:pt x="145" y="69"/>
                    <a:pt x="145" y="69"/>
                  </a:cubicBezTo>
                  <a:cubicBezTo>
                    <a:pt x="139" y="65"/>
                    <a:pt x="139" y="65"/>
                    <a:pt x="139" y="65"/>
                  </a:cubicBezTo>
                  <a:cubicBezTo>
                    <a:pt x="136" y="69"/>
                    <a:pt x="136" y="69"/>
                    <a:pt x="136" y="69"/>
                  </a:cubicBezTo>
                  <a:cubicBezTo>
                    <a:pt x="132" y="70"/>
                    <a:pt x="132" y="70"/>
                    <a:pt x="132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17" y="63"/>
                    <a:pt x="117" y="63"/>
                    <a:pt x="117" y="63"/>
                  </a:cubicBezTo>
                  <a:cubicBezTo>
                    <a:pt x="111" y="62"/>
                    <a:pt x="111" y="62"/>
                    <a:pt x="111" y="62"/>
                  </a:cubicBezTo>
                  <a:cubicBezTo>
                    <a:pt x="110" y="58"/>
                    <a:pt x="110" y="58"/>
                    <a:pt x="110" y="58"/>
                  </a:cubicBezTo>
                  <a:cubicBezTo>
                    <a:pt x="114" y="53"/>
                    <a:pt x="114" y="53"/>
                    <a:pt x="114" y="53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7" y="67"/>
                    <a:pt x="97" y="67"/>
                    <a:pt x="97" y="67"/>
                  </a:cubicBezTo>
                  <a:cubicBezTo>
                    <a:pt x="98" y="73"/>
                    <a:pt x="98" y="73"/>
                    <a:pt x="98" y="73"/>
                  </a:cubicBezTo>
                  <a:cubicBezTo>
                    <a:pt x="94" y="77"/>
                    <a:pt x="94" y="77"/>
                    <a:pt x="94" y="77"/>
                  </a:cubicBezTo>
                  <a:cubicBezTo>
                    <a:pt x="93" y="79"/>
                    <a:pt x="93" y="79"/>
                    <a:pt x="93" y="79"/>
                  </a:cubicBezTo>
                  <a:cubicBezTo>
                    <a:pt x="101" y="84"/>
                    <a:pt x="101" y="84"/>
                    <a:pt x="101" y="84"/>
                  </a:cubicBezTo>
                  <a:cubicBezTo>
                    <a:pt x="104" y="89"/>
                    <a:pt x="104" y="89"/>
                    <a:pt x="104" y="89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6" y="98"/>
                    <a:pt x="106" y="98"/>
                    <a:pt x="106" y="98"/>
                  </a:cubicBezTo>
                  <a:cubicBezTo>
                    <a:pt x="102" y="100"/>
                    <a:pt x="102" y="100"/>
                    <a:pt x="102" y="100"/>
                  </a:cubicBezTo>
                  <a:cubicBezTo>
                    <a:pt x="98" y="101"/>
                    <a:pt x="98" y="101"/>
                    <a:pt x="98" y="101"/>
                  </a:cubicBezTo>
                  <a:cubicBezTo>
                    <a:pt x="90" y="107"/>
                    <a:pt x="90" y="107"/>
                    <a:pt x="90" y="107"/>
                  </a:cubicBezTo>
                  <a:cubicBezTo>
                    <a:pt x="90" y="116"/>
                    <a:pt x="90" y="116"/>
                    <a:pt x="90" y="116"/>
                  </a:cubicBezTo>
                  <a:cubicBezTo>
                    <a:pt x="88" y="119"/>
                    <a:pt x="88" y="119"/>
                    <a:pt x="88" y="119"/>
                  </a:cubicBezTo>
                  <a:cubicBezTo>
                    <a:pt x="82" y="122"/>
                    <a:pt x="82" y="122"/>
                    <a:pt x="82" y="122"/>
                  </a:cubicBezTo>
                  <a:cubicBezTo>
                    <a:pt x="81" y="128"/>
                    <a:pt x="81" y="128"/>
                    <a:pt x="81" y="128"/>
                  </a:cubicBezTo>
                  <a:cubicBezTo>
                    <a:pt x="77" y="131"/>
                    <a:pt x="77" y="131"/>
                    <a:pt x="77" y="131"/>
                  </a:cubicBezTo>
                  <a:cubicBezTo>
                    <a:pt x="77" y="136"/>
                    <a:pt x="77" y="136"/>
                    <a:pt x="77" y="136"/>
                  </a:cubicBezTo>
                  <a:cubicBezTo>
                    <a:pt x="75" y="136"/>
                    <a:pt x="74" y="136"/>
                    <a:pt x="72" y="137"/>
                  </a:cubicBezTo>
                  <a:cubicBezTo>
                    <a:pt x="69" y="139"/>
                    <a:pt x="67" y="136"/>
                    <a:pt x="66" y="133"/>
                  </a:cubicBezTo>
                  <a:cubicBezTo>
                    <a:pt x="65" y="131"/>
                    <a:pt x="58" y="124"/>
                    <a:pt x="52" y="124"/>
                  </a:cubicBezTo>
                  <a:cubicBezTo>
                    <a:pt x="48" y="124"/>
                    <a:pt x="47" y="127"/>
                    <a:pt x="44" y="127"/>
                  </a:cubicBezTo>
                  <a:cubicBezTo>
                    <a:pt x="45" y="117"/>
                    <a:pt x="45" y="117"/>
                    <a:pt x="45" y="117"/>
                  </a:cubicBezTo>
                  <a:cubicBezTo>
                    <a:pt x="32" y="112"/>
                    <a:pt x="32" y="112"/>
                    <a:pt x="32" y="112"/>
                  </a:cubicBezTo>
                  <a:cubicBezTo>
                    <a:pt x="32" y="104"/>
                    <a:pt x="32" y="104"/>
                    <a:pt x="32" y="104"/>
                  </a:cubicBezTo>
                  <a:cubicBezTo>
                    <a:pt x="26" y="98"/>
                    <a:pt x="26" y="98"/>
                    <a:pt x="26" y="98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0" y="93"/>
                    <a:pt x="10" y="93"/>
                    <a:pt x="10" y="93"/>
                  </a:cubicBezTo>
                  <a:cubicBezTo>
                    <a:pt x="8" y="84"/>
                    <a:pt x="8" y="84"/>
                    <a:pt x="8" y="84"/>
                  </a:cubicBezTo>
                  <a:cubicBezTo>
                    <a:pt x="0" y="75"/>
                    <a:pt x="0" y="75"/>
                    <a:pt x="0" y="75"/>
                  </a:cubicBezTo>
                  <a:cubicBezTo>
                    <a:pt x="5" y="67"/>
                    <a:pt x="5" y="67"/>
                    <a:pt x="5" y="67"/>
                  </a:cubicBezTo>
                  <a:cubicBezTo>
                    <a:pt x="7" y="59"/>
                    <a:pt x="7" y="59"/>
                    <a:pt x="7" y="59"/>
                  </a:cubicBezTo>
                  <a:cubicBezTo>
                    <a:pt x="9" y="52"/>
                    <a:pt x="9" y="52"/>
                    <a:pt x="9" y="52"/>
                  </a:cubicBezTo>
                  <a:cubicBezTo>
                    <a:pt x="9" y="47"/>
                    <a:pt x="9" y="47"/>
                    <a:pt x="9" y="47"/>
                  </a:cubicBezTo>
                  <a:cubicBezTo>
                    <a:pt x="14" y="42"/>
                    <a:pt x="14" y="42"/>
                    <a:pt x="14" y="42"/>
                  </a:cubicBezTo>
                  <a:cubicBezTo>
                    <a:pt x="20" y="44"/>
                    <a:pt x="20" y="44"/>
                    <a:pt x="20" y="44"/>
                  </a:cubicBezTo>
                  <a:cubicBezTo>
                    <a:pt x="22" y="40"/>
                    <a:pt x="22" y="40"/>
                    <a:pt x="22" y="40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5" y="39"/>
                    <a:pt x="35" y="39"/>
                    <a:pt x="35" y="39"/>
                  </a:cubicBezTo>
                  <a:cubicBezTo>
                    <a:pt x="33" y="33"/>
                    <a:pt x="33" y="33"/>
                    <a:pt x="33" y="33"/>
                  </a:cubicBezTo>
                  <a:cubicBezTo>
                    <a:pt x="35" y="22"/>
                    <a:pt x="35" y="22"/>
                    <a:pt x="35" y="22"/>
                  </a:cubicBezTo>
                  <a:cubicBezTo>
                    <a:pt x="41" y="24"/>
                    <a:pt x="41" y="24"/>
                    <a:pt x="41" y="24"/>
                  </a:cubicBezTo>
                  <a:cubicBezTo>
                    <a:pt x="53" y="24"/>
                    <a:pt x="53" y="24"/>
                    <a:pt x="53" y="24"/>
                  </a:cubicBezTo>
                  <a:cubicBezTo>
                    <a:pt x="54" y="17"/>
                    <a:pt x="54" y="17"/>
                    <a:pt x="54" y="17"/>
                  </a:cubicBezTo>
                  <a:cubicBezTo>
                    <a:pt x="57" y="16"/>
                    <a:pt x="57" y="16"/>
                    <a:pt x="57" y="16"/>
                  </a:cubicBezTo>
                  <a:cubicBezTo>
                    <a:pt x="64" y="19"/>
                    <a:pt x="64" y="19"/>
                    <a:pt x="64" y="19"/>
                  </a:cubicBezTo>
                  <a:cubicBezTo>
                    <a:pt x="69" y="15"/>
                    <a:pt x="69" y="15"/>
                    <a:pt x="69" y="15"/>
                  </a:cubicBezTo>
                  <a:cubicBezTo>
                    <a:pt x="80" y="15"/>
                    <a:pt x="80" y="15"/>
                    <a:pt x="80" y="15"/>
                  </a:cubicBezTo>
                  <a:cubicBezTo>
                    <a:pt x="86" y="10"/>
                    <a:pt x="86" y="10"/>
                    <a:pt x="86" y="10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101" y="1"/>
                    <a:pt x="101" y="1"/>
                    <a:pt x="101" y="1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21" y="11"/>
                    <a:pt x="121" y="11"/>
                    <a:pt x="121" y="11"/>
                  </a:cubicBezTo>
                  <a:cubicBezTo>
                    <a:pt x="133" y="22"/>
                    <a:pt x="133" y="22"/>
                    <a:pt x="133" y="22"/>
                  </a:cubicBezTo>
                  <a:cubicBezTo>
                    <a:pt x="137" y="32"/>
                    <a:pt x="137" y="32"/>
                    <a:pt x="137" y="32"/>
                  </a:cubicBezTo>
                  <a:cubicBezTo>
                    <a:pt x="137" y="39"/>
                    <a:pt x="137" y="39"/>
                    <a:pt x="137" y="39"/>
                  </a:cubicBezTo>
                  <a:cubicBezTo>
                    <a:pt x="145" y="39"/>
                    <a:pt x="145" y="39"/>
                    <a:pt x="145" y="39"/>
                  </a:cubicBezTo>
                  <a:cubicBezTo>
                    <a:pt x="145" y="46"/>
                    <a:pt x="145" y="46"/>
                    <a:pt x="145" y="46"/>
                  </a:cubicBezTo>
                  <a:cubicBezTo>
                    <a:pt x="156" y="52"/>
                    <a:pt x="156" y="52"/>
                    <a:pt x="156" y="52"/>
                  </a:cubicBezTo>
                  <a:cubicBezTo>
                    <a:pt x="163" y="54"/>
                    <a:pt x="163" y="54"/>
                    <a:pt x="163" y="54"/>
                  </a:cubicBezTo>
                  <a:cubicBezTo>
                    <a:pt x="170" y="58"/>
                    <a:pt x="170" y="58"/>
                    <a:pt x="170" y="58"/>
                  </a:cubicBezTo>
                  <a:lnTo>
                    <a:pt x="170" y="61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399" name="Тульская обл.">
              <a:extLst>
                <a:ext uri="{FF2B5EF4-FFF2-40B4-BE49-F238E27FC236}">
                  <a16:creationId xmlns="" xmlns:a16="http://schemas.microsoft.com/office/drawing/2014/main" id="{05E0B61F-FE73-724C-9DC6-AD2F7632B74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1847" y="3856596"/>
              <a:ext cx="187036" cy="168403"/>
            </a:xfrm>
            <a:custGeom>
              <a:avLst/>
              <a:gdLst>
                <a:gd name="T0" fmla="*/ 0 w 104"/>
                <a:gd name="T1" fmla="*/ 23 h 112"/>
                <a:gd name="T2" fmla="*/ 10 w 104"/>
                <a:gd name="T3" fmla="*/ 10 h 112"/>
                <a:gd name="T4" fmla="*/ 23 w 104"/>
                <a:gd name="T5" fmla="*/ 12 h 112"/>
                <a:gd name="T6" fmla="*/ 27 w 104"/>
                <a:gd name="T7" fmla="*/ 4 h 112"/>
                <a:gd name="T8" fmla="*/ 37 w 104"/>
                <a:gd name="T9" fmla="*/ 2 h 112"/>
                <a:gd name="T10" fmla="*/ 54 w 104"/>
                <a:gd name="T11" fmla="*/ 14 h 112"/>
                <a:gd name="T12" fmla="*/ 60 w 104"/>
                <a:gd name="T13" fmla="*/ 14 h 112"/>
                <a:gd name="T14" fmla="*/ 60 w 104"/>
                <a:gd name="T15" fmla="*/ 2 h 112"/>
                <a:gd name="T16" fmla="*/ 68 w 104"/>
                <a:gd name="T17" fmla="*/ 0 h 112"/>
                <a:gd name="T18" fmla="*/ 79 w 104"/>
                <a:gd name="T19" fmla="*/ 10 h 112"/>
                <a:gd name="T20" fmla="*/ 83 w 104"/>
                <a:gd name="T21" fmla="*/ 4 h 112"/>
                <a:gd name="T22" fmla="*/ 91 w 104"/>
                <a:gd name="T23" fmla="*/ 10 h 112"/>
                <a:gd name="T24" fmla="*/ 104 w 104"/>
                <a:gd name="T25" fmla="*/ 14 h 112"/>
                <a:gd name="T26" fmla="*/ 100 w 104"/>
                <a:gd name="T27" fmla="*/ 35 h 112"/>
                <a:gd name="T28" fmla="*/ 100 w 104"/>
                <a:gd name="T29" fmla="*/ 48 h 112"/>
                <a:gd name="T30" fmla="*/ 102 w 104"/>
                <a:gd name="T31" fmla="*/ 62 h 112"/>
                <a:gd name="T32" fmla="*/ 96 w 104"/>
                <a:gd name="T33" fmla="*/ 66 h 112"/>
                <a:gd name="T34" fmla="*/ 96 w 104"/>
                <a:gd name="T35" fmla="*/ 79 h 112"/>
                <a:gd name="T36" fmla="*/ 81 w 104"/>
                <a:gd name="T37" fmla="*/ 89 h 112"/>
                <a:gd name="T38" fmla="*/ 77 w 104"/>
                <a:gd name="T39" fmla="*/ 96 h 112"/>
                <a:gd name="T40" fmla="*/ 75 w 104"/>
                <a:gd name="T41" fmla="*/ 96 h 112"/>
                <a:gd name="T42" fmla="*/ 68 w 104"/>
                <a:gd name="T43" fmla="*/ 100 h 112"/>
                <a:gd name="T44" fmla="*/ 56 w 104"/>
                <a:gd name="T45" fmla="*/ 100 h 112"/>
                <a:gd name="T46" fmla="*/ 52 w 104"/>
                <a:gd name="T47" fmla="*/ 110 h 112"/>
                <a:gd name="T48" fmla="*/ 41 w 104"/>
                <a:gd name="T49" fmla="*/ 110 h 112"/>
                <a:gd name="T50" fmla="*/ 33 w 104"/>
                <a:gd name="T51" fmla="*/ 96 h 112"/>
                <a:gd name="T52" fmla="*/ 18 w 104"/>
                <a:gd name="T53" fmla="*/ 98 h 112"/>
                <a:gd name="T54" fmla="*/ 31 w 104"/>
                <a:gd name="T55" fmla="*/ 96 h 112"/>
                <a:gd name="T56" fmla="*/ 31 w 104"/>
                <a:gd name="T57" fmla="*/ 73 h 112"/>
                <a:gd name="T58" fmla="*/ 18 w 104"/>
                <a:gd name="T59" fmla="*/ 64 h 112"/>
                <a:gd name="T60" fmla="*/ 4 w 104"/>
                <a:gd name="T61" fmla="*/ 41 h 112"/>
                <a:gd name="T62" fmla="*/ 2 w 104"/>
                <a:gd name="T63" fmla="*/ 25 h 112"/>
                <a:gd name="T64" fmla="*/ 0 w 104"/>
                <a:gd name="T65" fmla="*/ 23 h 112"/>
                <a:gd name="T66" fmla="*/ 0 w 104"/>
                <a:gd name="T67" fmla="*/ 23 h 112"/>
                <a:gd name="T68" fmla="*/ 10 w 104"/>
                <a:gd name="T69" fmla="*/ 112 h 112"/>
                <a:gd name="T70" fmla="*/ 10 w 104"/>
                <a:gd name="T71" fmla="*/ 112 h 112"/>
                <a:gd name="T72" fmla="*/ 12 w 104"/>
                <a:gd name="T73" fmla="*/ 110 h 112"/>
                <a:gd name="T74" fmla="*/ 10 w 104"/>
                <a:gd name="T75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04" h="112">
                  <a:moveTo>
                    <a:pt x="0" y="23"/>
                  </a:moveTo>
                  <a:lnTo>
                    <a:pt x="10" y="10"/>
                  </a:lnTo>
                  <a:lnTo>
                    <a:pt x="23" y="12"/>
                  </a:lnTo>
                  <a:lnTo>
                    <a:pt x="27" y="4"/>
                  </a:lnTo>
                  <a:lnTo>
                    <a:pt x="37" y="2"/>
                  </a:lnTo>
                  <a:lnTo>
                    <a:pt x="54" y="14"/>
                  </a:lnTo>
                  <a:lnTo>
                    <a:pt x="60" y="14"/>
                  </a:lnTo>
                  <a:lnTo>
                    <a:pt x="60" y="2"/>
                  </a:lnTo>
                  <a:lnTo>
                    <a:pt x="68" y="0"/>
                  </a:lnTo>
                  <a:lnTo>
                    <a:pt x="79" y="10"/>
                  </a:lnTo>
                  <a:lnTo>
                    <a:pt x="83" y="4"/>
                  </a:lnTo>
                  <a:lnTo>
                    <a:pt x="91" y="10"/>
                  </a:lnTo>
                  <a:lnTo>
                    <a:pt x="104" y="14"/>
                  </a:lnTo>
                  <a:lnTo>
                    <a:pt x="100" y="35"/>
                  </a:lnTo>
                  <a:lnTo>
                    <a:pt x="100" y="48"/>
                  </a:lnTo>
                  <a:lnTo>
                    <a:pt x="102" y="62"/>
                  </a:lnTo>
                  <a:lnTo>
                    <a:pt x="96" y="66"/>
                  </a:lnTo>
                  <a:lnTo>
                    <a:pt x="96" y="79"/>
                  </a:lnTo>
                  <a:lnTo>
                    <a:pt x="81" y="89"/>
                  </a:lnTo>
                  <a:lnTo>
                    <a:pt x="77" y="96"/>
                  </a:lnTo>
                  <a:lnTo>
                    <a:pt x="75" y="96"/>
                  </a:lnTo>
                  <a:lnTo>
                    <a:pt x="68" y="100"/>
                  </a:lnTo>
                  <a:lnTo>
                    <a:pt x="56" y="100"/>
                  </a:lnTo>
                  <a:lnTo>
                    <a:pt x="52" y="110"/>
                  </a:lnTo>
                  <a:lnTo>
                    <a:pt x="41" y="110"/>
                  </a:lnTo>
                  <a:lnTo>
                    <a:pt x="33" y="96"/>
                  </a:lnTo>
                  <a:lnTo>
                    <a:pt x="18" y="98"/>
                  </a:lnTo>
                  <a:lnTo>
                    <a:pt x="31" y="96"/>
                  </a:lnTo>
                  <a:lnTo>
                    <a:pt x="31" y="73"/>
                  </a:lnTo>
                  <a:lnTo>
                    <a:pt x="18" y="64"/>
                  </a:lnTo>
                  <a:lnTo>
                    <a:pt x="4" y="41"/>
                  </a:lnTo>
                  <a:lnTo>
                    <a:pt x="2" y="25"/>
                  </a:lnTo>
                  <a:lnTo>
                    <a:pt x="0" y="23"/>
                  </a:lnTo>
                  <a:lnTo>
                    <a:pt x="0" y="23"/>
                  </a:lnTo>
                  <a:close/>
                  <a:moveTo>
                    <a:pt x="10" y="112"/>
                  </a:moveTo>
                  <a:lnTo>
                    <a:pt x="10" y="112"/>
                  </a:lnTo>
                  <a:lnTo>
                    <a:pt x="12" y="110"/>
                  </a:lnTo>
                  <a:lnTo>
                    <a:pt x="10" y="112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00" name="Томская обл.">
              <a:extLst>
                <a:ext uri="{FF2B5EF4-FFF2-40B4-BE49-F238E27FC236}">
                  <a16:creationId xmlns="" xmlns:a16="http://schemas.microsoft.com/office/drawing/2014/main" id="{C57D9B6B-C5D7-666A-3A7C-8F43413BA495}"/>
                </a:ext>
              </a:extLst>
            </p:cNvPr>
            <p:cNvSpPr>
              <a:spLocks/>
            </p:cNvSpPr>
            <p:nvPr/>
          </p:nvSpPr>
          <p:spPr bwMode="auto">
            <a:xfrm>
              <a:off x="5609800" y="4242892"/>
              <a:ext cx="820082" cy="502202"/>
            </a:xfrm>
            <a:custGeom>
              <a:avLst/>
              <a:gdLst>
                <a:gd name="T0" fmla="*/ 31 w 456"/>
                <a:gd name="T1" fmla="*/ 207 h 334"/>
                <a:gd name="T2" fmla="*/ 69 w 456"/>
                <a:gd name="T3" fmla="*/ 219 h 334"/>
                <a:gd name="T4" fmla="*/ 146 w 456"/>
                <a:gd name="T5" fmla="*/ 278 h 334"/>
                <a:gd name="T6" fmla="*/ 192 w 456"/>
                <a:gd name="T7" fmla="*/ 292 h 334"/>
                <a:gd name="T8" fmla="*/ 231 w 456"/>
                <a:gd name="T9" fmla="*/ 278 h 334"/>
                <a:gd name="T10" fmla="*/ 244 w 456"/>
                <a:gd name="T11" fmla="*/ 313 h 334"/>
                <a:gd name="T12" fmla="*/ 244 w 456"/>
                <a:gd name="T13" fmla="*/ 326 h 334"/>
                <a:gd name="T14" fmla="*/ 269 w 456"/>
                <a:gd name="T15" fmla="*/ 313 h 334"/>
                <a:gd name="T16" fmla="*/ 300 w 456"/>
                <a:gd name="T17" fmla="*/ 307 h 334"/>
                <a:gd name="T18" fmla="*/ 352 w 456"/>
                <a:gd name="T19" fmla="*/ 290 h 334"/>
                <a:gd name="T20" fmla="*/ 377 w 456"/>
                <a:gd name="T21" fmla="*/ 294 h 334"/>
                <a:gd name="T22" fmla="*/ 398 w 456"/>
                <a:gd name="T23" fmla="*/ 290 h 334"/>
                <a:gd name="T24" fmla="*/ 427 w 456"/>
                <a:gd name="T25" fmla="*/ 271 h 334"/>
                <a:gd name="T26" fmla="*/ 442 w 456"/>
                <a:gd name="T27" fmla="*/ 232 h 334"/>
                <a:gd name="T28" fmla="*/ 452 w 456"/>
                <a:gd name="T29" fmla="*/ 213 h 334"/>
                <a:gd name="T30" fmla="*/ 421 w 456"/>
                <a:gd name="T31" fmla="*/ 205 h 334"/>
                <a:gd name="T32" fmla="*/ 411 w 456"/>
                <a:gd name="T33" fmla="*/ 171 h 334"/>
                <a:gd name="T34" fmla="*/ 429 w 456"/>
                <a:gd name="T35" fmla="*/ 128 h 334"/>
                <a:gd name="T36" fmla="*/ 406 w 456"/>
                <a:gd name="T37" fmla="*/ 111 h 334"/>
                <a:gd name="T38" fmla="*/ 338 w 456"/>
                <a:gd name="T39" fmla="*/ 82 h 334"/>
                <a:gd name="T40" fmla="*/ 313 w 456"/>
                <a:gd name="T41" fmla="*/ 82 h 334"/>
                <a:gd name="T42" fmla="*/ 319 w 456"/>
                <a:gd name="T43" fmla="*/ 55 h 334"/>
                <a:gd name="T44" fmla="*/ 275 w 456"/>
                <a:gd name="T45" fmla="*/ 7 h 334"/>
                <a:gd name="T46" fmla="*/ 244 w 456"/>
                <a:gd name="T47" fmla="*/ 36 h 334"/>
                <a:gd name="T48" fmla="*/ 213 w 456"/>
                <a:gd name="T49" fmla="*/ 28 h 334"/>
                <a:gd name="T50" fmla="*/ 181 w 456"/>
                <a:gd name="T51" fmla="*/ 17 h 334"/>
                <a:gd name="T52" fmla="*/ 150 w 456"/>
                <a:gd name="T53" fmla="*/ 7 h 334"/>
                <a:gd name="T54" fmla="*/ 113 w 456"/>
                <a:gd name="T55" fmla="*/ 0 h 334"/>
                <a:gd name="T56" fmla="*/ 71 w 456"/>
                <a:gd name="T57" fmla="*/ 40 h 334"/>
                <a:gd name="T58" fmla="*/ 52 w 456"/>
                <a:gd name="T59" fmla="*/ 67 h 334"/>
                <a:gd name="T60" fmla="*/ 27 w 456"/>
                <a:gd name="T61" fmla="*/ 96 h 334"/>
                <a:gd name="T62" fmla="*/ 2 w 456"/>
                <a:gd name="T63" fmla="*/ 115 h 334"/>
                <a:gd name="T64" fmla="*/ 0 w 456"/>
                <a:gd name="T65" fmla="*/ 151 h 334"/>
                <a:gd name="T66" fmla="*/ 8 w 456"/>
                <a:gd name="T67" fmla="*/ 173 h 334"/>
                <a:gd name="T68" fmla="*/ 19 w 456"/>
                <a:gd name="T69" fmla="*/ 20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56" h="334">
                  <a:moveTo>
                    <a:pt x="19" y="205"/>
                  </a:moveTo>
                  <a:lnTo>
                    <a:pt x="31" y="207"/>
                  </a:lnTo>
                  <a:lnTo>
                    <a:pt x="44" y="219"/>
                  </a:lnTo>
                  <a:lnTo>
                    <a:pt x="69" y="219"/>
                  </a:lnTo>
                  <a:lnTo>
                    <a:pt x="111" y="234"/>
                  </a:lnTo>
                  <a:lnTo>
                    <a:pt x="146" y="278"/>
                  </a:lnTo>
                  <a:lnTo>
                    <a:pt x="177" y="278"/>
                  </a:lnTo>
                  <a:lnTo>
                    <a:pt x="192" y="292"/>
                  </a:lnTo>
                  <a:lnTo>
                    <a:pt x="221" y="290"/>
                  </a:lnTo>
                  <a:lnTo>
                    <a:pt x="231" y="278"/>
                  </a:lnTo>
                  <a:lnTo>
                    <a:pt x="246" y="284"/>
                  </a:lnTo>
                  <a:lnTo>
                    <a:pt x="244" y="313"/>
                  </a:lnTo>
                  <a:lnTo>
                    <a:pt x="248" y="319"/>
                  </a:lnTo>
                  <a:lnTo>
                    <a:pt x="244" y="326"/>
                  </a:lnTo>
                  <a:lnTo>
                    <a:pt x="250" y="334"/>
                  </a:lnTo>
                  <a:lnTo>
                    <a:pt x="269" y="313"/>
                  </a:lnTo>
                  <a:lnTo>
                    <a:pt x="288" y="317"/>
                  </a:lnTo>
                  <a:lnTo>
                    <a:pt x="300" y="307"/>
                  </a:lnTo>
                  <a:lnTo>
                    <a:pt x="327" y="309"/>
                  </a:lnTo>
                  <a:lnTo>
                    <a:pt x="352" y="290"/>
                  </a:lnTo>
                  <a:lnTo>
                    <a:pt x="373" y="290"/>
                  </a:lnTo>
                  <a:lnTo>
                    <a:pt x="377" y="294"/>
                  </a:lnTo>
                  <a:lnTo>
                    <a:pt x="390" y="284"/>
                  </a:lnTo>
                  <a:lnTo>
                    <a:pt x="398" y="290"/>
                  </a:lnTo>
                  <a:lnTo>
                    <a:pt x="423" y="271"/>
                  </a:lnTo>
                  <a:lnTo>
                    <a:pt x="427" y="271"/>
                  </a:lnTo>
                  <a:lnTo>
                    <a:pt x="431" y="248"/>
                  </a:lnTo>
                  <a:lnTo>
                    <a:pt x="442" y="232"/>
                  </a:lnTo>
                  <a:lnTo>
                    <a:pt x="456" y="228"/>
                  </a:lnTo>
                  <a:lnTo>
                    <a:pt x="452" y="213"/>
                  </a:lnTo>
                  <a:lnTo>
                    <a:pt x="440" y="205"/>
                  </a:lnTo>
                  <a:lnTo>
                    <a:pt x="421" y="205"/>
                  </a:lnTo>
                  <a:lnTo>
                    <a:pt x="417" y="194"/>
                  </a:lnTo>
                  <a:lnTo>
                    <a:pt x="411" y="171"/>
                  </a:lnTo>
                  <a:lnTo>
                    <a:pt x="438" y="136"/>
                  </a:lnTo>
                  <a:lnTo>
                    <a:pt x="429" y="128"/>
                  </a:lnTo>
                  <a:lnTo>
                    <a:pt x="409" y="128"/>
                  </a:lnTo>
                  <a:lnTo>
                    <a:pt x="406" y="111"/>
                  </a:lnTo>
                  <a:lnTo>
                    <a:pt x="381" y="80"/>
                  </a:lnTo>
                  <a:lnTo>
                    <a:pt x="338" y="82"/>
                  </a:lnTo>
                  <a:lnTo>
                    <a:pt x="327" y="86"/>
                  </a:lnTo>
                  <a:lnTo>
                    <a:pt x="313" y="82"/>
                  </a:lnTo>
                  <a:lnTo>
                    <a:pt x="306" y="67"/>
                  </a:lnTo>
                  <a:lnTo>
                    <a:pt x="319" y="55"/>
                  </a:lnTo>
                  <a:lnTo>
                    <a:pt x="304" y="23"/>
                  </a:lnTo>
                  <a:lnTo>
                    <a:pt x="275" y="7"/>
                  </a:lnTo>
                  <a:lnTo>
                    <a:pt x="248" y="21"/>
                  </a:lnTo>
                  <a:lnTo>
                    <a:pt x="244" y="36"/>
                  </a:lnTo>
                  <a:lnTo>
                    <a:pt x="225" y="23"/>
                  </a:lnTo>
                  <a:lnTo>
                    <a:pt x="213" y="28"/>
                  </a:lnTo>
                  <a:lnTo>
                    <a:pt x="196" y="11"/>
                  </a:lnTo>
                  <a:lnTo>
                    <a:pt x="181" y="17"/>
                  </a:lnTo>
                  <a:lnTo>
                    <a:pt x="156" y="15"/>
                  </a:lnTo>
                  <a:lnTo>
                    <a:pt x="150" y="7"/>
                  </a:lnTo>
                  <a:lnTo>
                    <a:pt x="125" y="7"/>
                  </a:lnTo>
                  <a:lnTo>
                    <a:pt x="113" y="0"/>
                  </a:lnTo>
                  <a:lnTo>
                    <a:pt x="86" y="5"/>
                  </a:lnTo>
                  <a:lnTo>
                    <a:pt x="71" y="40"/>
                  </a:lnTo>
                  <a:lnTo>
                    <a:pt x="71" y="63"/>
                  </a:lnTo>
                  <a:lnTo>
                    <a:pt x="52" y="67"/>
                  </a:lnTo>
                  <a:lnTo>
                    <a:pt x="29" y="84"/>
                  </a:lnTo>
                  <a:lnTo>
                    <a:pt x="27" y="96"/>
                  </a:lnTo>
                  <a:lnTo>
                    <a:pt x="6" y="113"/>
                  </a:lnTo>
                  <a:lnTo>
                    <a:pt x="2" y="115"/>
                  </a:lnTo>
                  <a:lnTo>
                    <a:pt x="0" y="134"/>
                  </a:lnTo>
                  <a:lnTo>
                    <a:pt x="0" y="151"/>
                  </a:lnTo>
                  <a:lnTo>
                    <a:pt x="8" y="155"/>
                  </a:lnTo>
                  <a:lnTo>
                    <a:pt x="8" y="173"/>
                  </a:lnTo>
                  <a:lnTo>
                    <a:pt x="19" y="198"/>
                  </a:lnTo>
                  <a:lnTo>
                    <a:pt x="19" y="205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01" name="Тверская обл.">
              <a:extLst>
                <a:ext uri="{FF2B5EF4-FFF2-40B4-BE49-F238E27FC236}">
                  <a16:creationId xmlns="" xmlns:a16="http://schemas.microsoft.com/office/drawing/2014/main" id="{6CD60167-BA4F-986F-DFB9-47D47B5DE3A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4872" y="3504896"/>
              <a:ext cx="472986" cy="260123"/>
            </a:xfrm>
            <a:custGeom>
              <a:avLst/>
              <a:gdLst>
                <a:gd name="T0" fmla="*/ 0 w 263"/>
                <a:gd name="T1" fmla="*/ 64 h 173"/>
                <a:gd name="T2" fmla="*/ 6 w 263"/>
                <a:gd name="T3" fmla="*/ 52 h 173"/>
                <a:gd name="T4" fmla="*/ 17 w 263"/>
                <a:gd name="T5" fmla="*/ 48 h 173"/>
                <a:gd name="T6" fmla="*/ 25 w 263"/>
                <a:gd name="T7" fmla="*/ 33 h 173"/>
                <a:gd name="T8" fmla="*/ 23 w 263"/>
                <a:gd name="T9" fmla="*/ 19 h 173"/>
                <a:gd name="T10" fmla="*/ 33 w 263"/>
                <a:gd name="T11" fmla="*/ 12 h 173"/>
                <a:gd name="T12" fmla="*/ 38 w 263"/>
                <a:gd name="T13" fmla="*/ 0 h 173"/>
                <a:gd name="T14" fmla="*/ 48 w 263"/>
                <a:gd name="T15" fmla="*/ 8 h 173"/>
                <a:gd name="T16" fmla="*/ 69 w 263"/>
                <a:gd name="T17" fmla="*/ 12 h 173"/>
                <a:gd name="T18" fmla="*/ 75 w 263"/>
                <a:gd name="T19" fmla="*/ 19 h 173"/>
                <a:gd name="T20" fmla="*/ 88 w 263"/>
                <a:gd name="T21" fmla="*/ 19 h 173"/>
                <a:gd name="T22" fmla="*/ 90 w 263"/>
                <a:gd name="T23" fmla="*/ 25 h 173"/>
                <a:gd name="T24" fmla="*/ 106 w 263"/>
                <a:gd name="T25" fmla="*/ 25 h 173"/>
                <a:gd name="T26" fmla="*/ 117 w 263"/>
                <a:gd name="T27" fmla="*/ 31 h 173"/>
                <a:gd name="T28" fmla="*/ 123 w 263"/>
                <a:gd name="T29" fmla="*/ 31 h 173"/>
                <a:gd name="T30" fmla="*/ 131 w 263"/>
                <a:gd name="T31" fmla="*/ 23 h 173"/>
                <a:gd name="T32" fmla="*/ 144 w 263"/>
                <a:gd name="T33" fmla="*/ 25 h 173"/>
                <a:gd name="T34" fmla="*/ 152 w 263"/>
                <a:gd name="T35" fmla="*/ 16 h 173"/>
                <a:gd name="T36" fmla="*/ 167 w 263"/>
                <a:gd name="T37" fmla="*/ 19 h 173"/>
                <a:gd name="T38" fmla="*/ 169 w 263"/>
                <a:gd name="T39" fmla="*/ 29 h 173"/>
                <a:gd name="T40" fmla="*/ 175 w 263"/>
                <a:gd name="T41" fmla="*/ 39 h 173"/>
                <a:gd name="T42" fmla="*/ 186 w 263"/>
                <a:gd name="T43" fmla="*/ 39 h 173"/>
                <a:gd name="T44" fmla="*/ 196 w 263"/>
                <a:gd name="T45" fmla="*/ 50 h 173"/>
                <a:gd name="T46" fmla="*/ 202 w 263"/>
                <a:gd name="T47" fmla="*/ 46 h 173"/>
                <a:gd name="T48" fmla="*/ 202 w 263"/>
                <a:gd name="T49" fmla="*/ 42 h 173"/>
                <a:gd name="T50" fmla="*/ 234 w 263"/>
                <a:gd name="T51" fmla="*/ 60 h 173"/>
                <a:gd name="T52" fmla="*/ 261 w 263"/>
                <a:gd name="T53" fmla="*/ 60 h 173"/>
                <a:gd name="T54" fmla="*/ 263 w 263"/>
                <a:gd name="T55" fmla="*/ 87 h 173"/>
                <a:gd name="T56" fmla="*/ 250 w 263"/>
                <a:gd name="T57" fmla="*/ 96 h 173"/>
                <a:gd name="T58" fmla="*/ 244 w 263"/>
                <a:gd name="T59" fmla="*/ 110 h 173"/>
                <a:gd name="T60" fmla="*/ 240 w 263"/>
                <a:gd name="T61" fmla="*/ 110 h 173"/>
                <a:gd name="T62" fmla="*/ 229 w 263"/>
                <a:gd name="T63" fmla="*/ 117 h 173"/>
                <a:gd name="T64" fmla="*/ 231 w 263"/>
                <a:gd name="T65" fmla="*/ 135 h 173"/>
                <a:gd name="T66" fmla="*/ 223 w 263"/>
                <a:gd name="T67" fmla="*/ 142 h 173"/>
                <a:gd name="T68" fmla="*/ 229 w 263"/>
                <a:gd name="T69" fmla="*/ 158 h 173"/>
                <a:gd name="T70" fmla="*/ 206 w 263"/>
                <a:gd name="T71" fmla="*/ 173 h 173"/>
                <a:gd name="T72" fmla="*/ 190 w 263"/>
                <a:gd name="T73" fmla="*/ 169 h 173"/>
                <a:gd name="T74" fmla="*/ 171 w 263"/>
                <a:gd name="T75" fmla="*/ 160 h 173"/>
                <a:gd name="T76" fmla="*/ 163 w 263"/>
                <a:gd name="T77" fmla="*/ 160 h 173"/>
                <a:gd name="T78" fmla="*/ 146 w 263"/>
                <a:gd name="T79" fmla="*/ 152 h 173"/>
                <a:gd name="T80" fmla="*/ 133 w 263"/>
                <a:gd name="T81" fmla="*/ 150 h 173"/>
                <a:gd name="T82" fmla="*/ 125 w 263"/>
                <a:gd name="T83" fmla="*/ 133 h 173"/>
                <a:gd name="T84" fmla="*/ 113 w 263"/>
                <a:gd name="T85" fmla="*/ 144 h 173"/>
                <a:gd name="T86" fmla="*/ 100 w 263"/>
                <a:gd name="T87" fmla="*/ 144 h 173"/>
                <a:gd name="T88" fmla="*/ 100 w 263"/>
                <a:gd name="T89" fmla="*/ 146 h 173"/>
                <a:gd name="T90" fmla="*/ 90 w 263"/>
                <a:gd name="T91" fmla="*/ 131 h 173"/>
                <a:gd name="T92" fmla="*/ 77 w 263"/>
                <a:gd name="T93" fmla="*/ 121 h 173"/>
                <a:gd name="T94" fmla="*/ 75 w 263"/>
                <a:gd name="T95" fmla="*/ 110 h 173"/>
                <a:gd name="T96" fmla="*/ 69 w 263"/>
                <a:gd name="T97" fmla="*/ 108 h 173"/>
                <a:gd name="T98" fmla="*/ 58 w 263"/>
                <a:gd name="T99" fmla="*/ 110 h 173"/>
                <a:gd name="T100" fmla="*/ 46 w 263"/>
                <a:gd name="T101" fmla="*/ 112 h 173"/>
                <a:gd name="T102" fmla="*/ 15 w 263"/>
                <a:gd name="T103" fmla="*/ 87 h 173"/>
                <a:gd name="T104" fmla="*/ 15 w 263"/>
                <a:gd name="T105" fmla="*/ 75 h 173"/>
                <a:gd name="T106" fmla="*/ 0 w 263"/>
                <a:gd name="T107" fmla="*/ 64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63" h="173">
                  <a:moveTo>
                    <a:pt x="0" y="64"/>
                  </a:moveTo>
                  <a:lnTo>
                    <a:pt x="6" y="52"/>
                  </a:lnTo>
                  <a:lnTo>
                    <a:pt x="17" y="48"/>
                  </a:lnTo>
                  <a:lnTo>
                    <a:pt x="25" y="33"/>
                  </a:lnTo>
                  <a:lnTo>
                    <a:pt x="23" y="19"/>
                  </a:lnTo>
                  <a:lnTo>
                    <a:pt x="33" y="12"/>
                  </a:lnTo>
                  <a:lnTo>
                    <a:pt x="38" y="0"/>
                  </a:lnTo>
                  <a:lnTo>
                    <a:pt x="48" y="8"/>
                  </a:lnTo>
                  <a:lnTo>
                    <a:pt x="69" y="12"/>
                  </a:lnTo>
                  <a:lnTo>
                    <a:pt x="75" y="19"/>
                  </a:lnTo>
                  <a:lnTo>
                    <a:pt x="88" y="19"/>
                  </a:lnTo>
                  <a:lnTo>
                    <a:pt x="90" y="25"/>
                  </a:lnTo>
                  <a:lnTo>
                    <a:pt x="106" y="25"/>
                  </a:lnTo>
                  <a:lnTo>
                    <a:pt x="117" y="31"/>
                  </a:lnTo>
                  <a:lnTo>
                    <a:pt x="123" y="31"/>
                  </a:lnTo>
                  <a:lnTo>
                    <a:pt x="131" y="23"/>
                  </a:lnTo>
                  <a:lnTo>
                    <a:pt x="144" y="25"/>
                  </a:lnTo>
                  <a:lnTo>
                    <a:pt x="152" y="16"/>
                  </a:lnTo>
                  <a:lnTo>
                    <a:pt x="167" y="19"/>
                  </a:lnTo>
                  <a:lnTo>
                    <a:pt x="169" y="29"/>
                  </a:lnTo>
                  <a:lnTo>
                    <a:pt x="175" y="39"/>
                  </a:lnTo>
                  <a:lnTo>
                    <a:pt x="186" y="39"/>
                  </a:lnTo>
                  <a:lnTo>
                    <a:pt x="196" y="50"/>
                  </a:lnTo>
                  <a:lnTo>
                    <a:pt x="202" y="46"/>
                  </a:lnTo>
                  <a:lnTo>
                    <a:pt x="202" y="42"/>
                  </a:lnTo>
                  <a:lnTo>
                    <a:pt x="234" y="60"/>
                  </a:lnTo>
                  <a:lnTo>
                    <a:pt x="261" y="60"/>
                  </a:lnTo>
                  <a:lnTo>
                    <a:pt x="263" y="87"/>
                  </a:lnTo>
                  <a:lnTo>
                    <a:pt x="250" y="96"/>
                  </a:lnTo>
                  <a:lnTo>
                    <a:pt x="244" y="110"/>
                  </a:lnTo>
                  <a:lnTo>
                    <a:pt x="240" y="110"/>
                  </a:lnTo>
                  <a:lnTo>
                    <a:pt x="229" y="117"/>
                  </a:lnTo>
                  <a:lnTo>
                    <a:pt x="231" y="135"/>
                  </a:lnTo>
                  <a:lnTo>
                    <a:pt x="223" y="142"/>
                  </a:lnTo>
                  <a:lnTo>
                    <a:pt x="229" y="158"/>
                  </a:lnTo>
                  <a:lnTo>
                    <a:pt x="206" y="173"/>
                  </a:lnTo>
                  <a:lnTo>
                    <a:pt x="190" y="169"/>
                  </a:lnTo>
                  <a:lnTo>
                    <a:pt x="171" y="160"/>
                  </a:lnTo>
                  <a:lnTo>
                    <a:pt x="163" y="160"/>
                  </a:lnTo>
                  <a:lnTo>
                    <a:pt x="146" y="152"/>
                  </a:lnTo>
                  <a:lnTo>
                    <a:pt x="133" y="150"/>
                  </a:lnTo>
                  <a:lnTo>
                    <a:pt x="125" y="133"/>
                  </a:lnTo>
                  <a:lnTo>
                    <a:pt x="113" y="144"/>
                  </a:lnTo>
                  <a:lnTo>
                    <a:pt x="100" y="144"/>
                  </a:lnTo>
                  <a:lnTo>
                    <a:pt x="100" y="146"/>
                  </a:lnTo>
                  <a:lnTo>
                    <a:pt x="90" y="131"/>
                  </a:lnTo>
                  <a:lnTo>
                    <a:pt x="77" y="121"/>
                  </a:lnTo>
                  <a:lnTo>
                    <a:pt x="75" y="110"/>
                  </a:lnTo>
                  <a:lnTo>
                    <a:pt x="69" y="108"/>
                  </a:lnTo>
                  <a:lnTo>
                    <a:pt x="58" y="110"/>
                  </a:lnTo>
                  <a:lnTo>
                    <a:pt x="46" y="112"/>
                  </a:lnTo>
                  <a:lnTo>
                    <a:pt x="15" y="87"/>
                  </a:lnTo>
                  <a:lnTo>
                    <a:pt x="15" y="75"/>
                  </a:lnTo>
                  <a:lnTo>
                    <a:pt x="0" y="64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02" name="Тамбовская обл.">
              <a:extLst>
                <a:ext uri="{FF2B5EF4-FFF2-40B4-BE49-F238E27FC236}">
                  <a16:creationId xmlns="" xmlns:a16="http://schemas.microsoft.com/office/drawing/2014/main" id="{B2401AF6-1B78-9D49-848F-BE8C79738C9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8963" y="4056953"/>
              <a:ext cx="221207" cy="204490"/>
            </a:xfrm>
            <a:custGeom>
              <a:avLst/>
              <a:gdLst>
                <a:gd name="T0" fmla="*/ 123 w 123"/>
                <a:gd name="T1" fmla="*/ 23 h 136"/>
                <a:gd name="T2" fmla="*/ 121 w 123"/>
                <a:gd name="T3" fmla="*/ 23 h 136"/>
                <a:gd name="T4" fmla="*/ 108 w 123"/>
                <a:gd name="T5" fmla="*/ 36 h 136"/>
                <a:gd name="T6" fmla="*/ 110 w 123"/>
                <a:gd name="T7" fmla="*/ 48 h 136"/>
                <a:gd name="T8" fmla="*/ 106 w 123"/>
                <a:gd name="T9" fmla="*/ 69 h 136"/>
                <a:gd name="T10" fmla="*/ 112 w 123"/>
                <a:gd name="T11" fmla="*/ 79 h 136"/>
                <a:gd name="T12" fmla="*/ 112 w 123"/>
                <a:gd name="T13" fmla="*/ 100 h 136"/>
                <a:gd name="T14" fmla="*/ 96 w 123"/>
                <a:gd name="T15" fmla="*/ 98 h 136"/>
                <a:gd name="T16" fmla="*/ 92 w 123"/>
                <a:gd name="T17" fmla="*/ 109 h 136"/>
                <a:gd name="T18" fmla="*/ 60 w 123"/>
                <a:gd name="T19" fmla="*/ 132 h 136"/>
                <a:gd name="T20" fmla="*/ 46 w 123"/>
                <a:gd name="T21" fmla="*/ 136 h 136"/>
                <a:gd name="T22" fmla="*/ 52 w 123"/>
                <a:gd name="T23" fmla="*/ 134 h 136"/>
                <a:gd name="T24" fmla="*/ 27 w 123"/>
                <a:gd name="T25" fmla="*/ 102 h 136"/>
                <a:gd name="T26" fmla="*/ 6 w 123"/>
                <a:gd name="T27" fmla="*/ 86 h 136"/>
                <a:gd name="T28" fmla="*/ 8 w 123"/>
                <a:gd name="T29" fmla="*/ 79 h 136"/>
                <a:gd name="T30" fmla="*/ 0 w 123"/>
                <a:gd name="T31" fmla="*/ 67 h 136"/>
                <a:gd name="T32" fmla="*/ 21 w 123"/>
                <a:gd name="T33" fmla="*/ 67 h 136"/>
                <a:gd name="T34" fmla="*/ 23 w 123"/>
                <a:gd name="T35" fmla="*/ 54 h 136"/>
                <a:gd name="T36" fmla="*/ 19 w 123"/>
                <a:gd name="T37" fmla="*/ 50 h 136"/>
                <a:gd name="T38" fmla="*/ 19 w 123"/>
                <a:gd name="T39" fmla="*/ 34 h 136"/>
                <a:gd name="T40" fmla="*/ 14 w 123"/>
                <a:gd name="T41" fmla="*/ 27 h 136"/>
                <a:gd name="T42" fmla="*/ 27 w 123"/>
                <a:gd name="T43" fmla="*/ 19 h 136"/>
                <a:gd name="T44" fmla="*/ 48 w 123"/>
                <a:gd name="T45" fmla="*/ 0 h 136"/>
                <a:gd name="T46" fmla="*/ 69 w 123"/>
                <a:gd name="T47" fmla="*/ 2 h 136"/>
                <a:gd name="T48" fmla="*/ 79 w 123"/>
                <a:gd name="T49" fmla="*/ 13 h 136"/>
                <a:gd name="T50" fmla="*/ 92 w 123"/>
                <a:gd name="T51" fmla="*/ 15 h 136"/>
                <a:gd name="T52" fmla="*/ 98 w 123"/>
                <a:gd name="T53" fmla="*/ 7 h 136"/>
                <a:gd name="T54" fmla="*/ 104 w 123"/>
                <a:gd name="T55" fmla="*/ 13 h 136"/>
                <a:gd name="T56" fmla="*/ 119 w 123"/>
                <a:gd name="T57" fmla="*/ 15 h 136"/>
                <a:gd name="T58" fmla="*/ 123 w 123"/>
                <a:gd name="T59" fmla="*/ 2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3" h="136">
                  <a:moveTo>
                    <a:pt x="123" y="23"/>
                  </a:moveTo>
                  <a:lnTo>
                    <a:pt x="121" y="23"/>
                  </a:lnTo>
                  <a:lnTo>
                    <a:pt x="108" y="36"/>
                  </a:lnTo>
                  <a:lnTo>
                    <a:pt x="110" y="48"/>
                  </a:lnTo>
                  <a:lnTo>
                    <a:pt x="106" y="69"/>
                  </a:lnTo>
                  <a:lnTo>
                    <a:pt x="112" y="79"/>
                  </a:lnTo>
                  <a:lnTo>
                    <a:pt x="112" y="100"/>
                  </a:lnTo>
                  <a:lnTo>
                    <a:pt x="96" y="98"/>
                  </a:lnTo>
                  <a:lnTo>
                    <a:pt x="92" y="109"/>
                  </a:lnTo>
                  <a:lnTo>
                    <a:pt x="60" y="132"/>
                  </a:lnTo>
                  <a:lnTo>
                    <a:pt x="46" y="136"/>
                  </a:lnTo>
                  <a:lnTo>
                    <a:pt x="52" y="134"/>
                  </a:lnTo>
                  <a:lnTo>
                    <a:pt x="27" y="102"/>
                  </a:lnTo>
                  <a:lnTo>
                    <a:pt x="6" y="86"/>
                  </a:lnTo>
                  <a:lnTo>
                    <a:pt x="8" y="79"/>
                  </a:lnTo>
                  <a:lnTo>
                    <a:pt x="0" y="67"/>
                  </a:lnTo>
                  <a:lnTo>
                    <a:pt x="21" y="67"/>
                  </a:lnTo>
                  <a:lnTo>
                    <a:pt x="23" y="54"/>
                  </a:lnTo>
                  <a:lnTo>
                    <a:pt x="19" y="50"/>
                  </a:lnTo>
                  <a:lnTo>
                    <a:pt x="19" y="34"/>
                  </a:lnTo>
                  <a:lnTo>
                    <a:pt x="14" y="27"/>
                  </a:lnTo>
                  <a:lnTo>
                    <a:pt x="27" y="19"/>
                  </a:lnTo>
                  <a:lnTo>
                    <a:pt x="48" y="0"/>
                  </a:lnTo>
                  <a:lnTo>
                    <a:pt x="69" y="2"/>
                  </a:lnTo>
                  <a:lnTo>
                    <a:pt x="79" y="13"/>
                  </a:lnTo>
                  <a:lnTo>
                    <a:pt x="92" y="15"/>
                  </a:lnTo>
                  <a:lnTo>
                    <a:pt x="98" y="7"/>
                  </a:lnTo>
                  <a:lnTo>
                    <a:pt x="104" y="13"/>
                  </a:lnTo>
                  <a:lnTo>
                    <a:pt x="119" y="15"/>
                  </a:lnTo>
                  <a:lnTo>
                    <a:pt x="123" y="23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03" name="Смоленская обл.">
              <a:extLst>
                <a:ext uri="{FF2B5EF4-FFF2-40B4-BE49-F238E27FC236}">
                  <a16:creationId xmlns="" xmlns:a16="http://schemas.microsoft.com/office/drawing/2014/main" id="{9591788D-FDC6-10BE-5377-1E42DF56B0A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6392" y="3579848"/>
              <a:ext cx="318321" cy="234561"/>
            </a:xfrm>
            <a:custGeom>
              <a:avLst/>
              <a:gdLst>
                <a:gd name="T0" fmla="*/ 3 w 85"/>
                <a:gd name="T1" fmla="*/ 66 h 75"/>
                <a:gd name="T2" fmla="*/ 5 w 85"/>
                <a:gd name="T3" fmla="*/ 61 h 75"/>
                <a:gd name="T4" fmla="*/ 6 w 85"/>
                <a:gd name="T5" fmla="*/ 54 h 75"/>
                <a:gd name="T6" fmla="*/ 1 w 85"/>
                <a:gd name="T7" fmla="*/ 47 h 75"/>
                <a:gd name="T8" fmla="*/ 5 w 85"/>
                <a:gd name="T9" fmla="*/ 41 h 75"/>
                <a:gd name="T10" fmla="*/ 4 w 85"/>
                <a:gd name="T11" fmla="*/ 34 h 75"/>
                <a:gd name="T12" fmla="*/ 10 w 85"/>
                <a:gd name="T13" fmla="*/ 25 h 75"/>
                <a:gd name="T14" fmla="*/ 10 w 85"/>
                <a:gd name="T15" fmla="*/ 16 h 75"/>
                <a:gd name="T16" fmla="*/ 20 w 85"/>
                <a:gd name="T17" fmla="*/ 12 h 75"/>
                <a:gd name="T18" fmla="*/ 26 w 85"/>
                <a:gd name="T19" fmla="*/ 4 h 75"/>
                <a:gd name="T20" fmla="*/ 29 w 85"/>
                <a:gd name="T21" fmla="*/ 0 h 75"/>
                <a:gd name="T22" fmla="*/ 34 w 85"/>
                <a:gd name="T23" fmla="*/ 0 h 75"/>
                <a:gd name="T24" fmla="*/ 37 w 85"/>
                <a:gd name="T25" fmla="*/ 6 h 75"/>
                <a:gd name="T26" fmla="*/ 44 w 85"/>
                <a:gd name="T27" fmla="*/ 11 h 75"/>
                <a:gd name="T28" fmla="*/ 44 w 85"/>
                <a:gd name="T29" fmla="*/ 17 h 75"/>
                <a:gd name="T30" fmla="*/ 59 w 85"/>
                <a:gd name="T31" fmla="*/ 29 h 75"/>
                <a:gd name="T32" fmla="*/ 65 w 85"/>
                <a:gd name="T33" fmla="*/ 28 h 75"/>
                <a:gd name="T34" fmla="*/ 70 w 85"/>
                <a:gd name="T35" fmla="*/ 27 h 75"/>
                <a:gd name="T36" fmla="*/ 73 w 85"/>
                <a:gd name="T37" fmla="*/ 28 h 75"/>
                <a:gd name="T38" fmla="*/ 74 w 85"/>
                <a:gd name="T39" fmla="*/ 33 h 75"/>
                <a:gd name="T40" fmla="*/ 80 w 85"/>
                <a:gd name="T41" fmla="*/ 38 h 75"/>
                <a:gd name="T42" fmla="*/ 85 w 85"/>
                <a:gd name="T43" fmla="*/ 45 h 75"/>
                <a:gd name="T44" fmla="*/ 84 w 85"/>
                <a:gd name="T45" fmla="*/ 53 h 75"/>
                <a:gd name="T46" fmla="*/ 77 w 85"/>
                <a:gd name="T47" fmla="*/ 55 h 75"/>
                <a:gd name="T48" fmla="*/ 70 w 85"/>
                <a:gd name="T49" fmla="*/ 65 h 75"/>
                <a:gd name="T50" fmla="*/ 62 w 85"/>
                <a:gd name="T51" fmla="*/ 64 h 75"/>
                <a:gd name="T52" fmla="*/ 54 w 85"/>
                <a:gd name="T53" fmla="*/ 69 h 75"/>
                <a:gd name="T54" fmla="*/ 47 w 85"/>
                <a:gd name="T55" fmla="*/ 63 h 75"/>
                <a:gd name="T56" fmla="*/ 42 w 85"/>
                <a:gd name="T57" fmla="*/ 65 h 75"/>
                <a:gd name="T58" fmla="*/ 38 w 85"/>
                <a:gd name="T59" fmla="*/ 57 h 75"/>
                <a:gd name="T60" fmla="*/ 32 w 85"/>
                <a:gd name="T61" fmla="*/ 57 h 75"/>
                <a:gd name="T62" fmla="*/ 29 w 85"/>
                <a:gd name="T63" fmla="*/ 61 h 75"/>
                <a:gd name="T64" fmla="*/ 25 w 85"/>
                <a:gd name="T65" fmla="*/ 62 h 75"/>
                <a:gd name="T66" fmla="*/ 23 w 85"/>
                <a:gd name="T67" fmla="*/ 64 h 75"/>
                <a:gd name="T68" fmla="*/ 23 w 85"/>
                <a:gd name="T69" fmla="*/ 63 h 75"/>
                <a:gd name="T70" fmla="*/ 13 w 85"/>
                <a:gd name="T71" fmla="*/ 67 h 75"/>
                <a:gd name="T72" fmla="*/ 7 w 85"/>
                <a:gd name="T73" fmla="*/ 75 h 75"/>
                <a:gd name="T74" fmla="*/ 5 w 85"/>
                <a:gd name="T75" fmla="*/ 68 h 75"/>
                <a:gd name="T76" fmla="*/ 3 w 85"/>
                <a:gd name="T77" fmla="*/ 66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85" h="75">
                  <a:moveTo>
                    <a:pt x="3" y="66"/>
                  </a:moveTo>
                  <a:cubicBezTo>
                    <a:pt x="4" y="65"/>
                    <a:pt x="4" y="64"/>
                    <a:pt x="5" y="61"/>
                  </a:cubicBezTo>
                  <a:cubicBezTo>
                    <a:pt x="5" y="56"/>
                    <a:pt x="6" y="57"/>
                    <a:pt x="6" y="54"/>
                  </a:cubicBezTo>
                  <a:cubicBezTo>
                    <a:pt x="6" y="51"/>
                    <a:pt x="2" y="50"/>
                    <a:pt x="1" y="47"/>
                  </a:cubicBezTo>
                  <a:cubicBezTo>
                    <a:pt x="0" y="43"/>
                    <a:pt x="5" y="43"/>
                    <a:pt x="5" y="41"/>
                  </a:cubicBezTo>
                  <a:cubicBezTo>
                    <a:pt x="6" y="39"/>
                    <a:pt x="4" y="36"/>
                    <a:pt x="4" y="34"/>
                  </a:cubicBezTo>
                  <a:cubicBezTo>
                    <a:pt x="3" y="31"/>
                    <a:pt x="8" y="27"/>
                    <a:pt x="10" y="25"/>
                  </a:cubicBezTo>
                  <a:cubicBezTo>
                    <a:pt x="11" y="23"/>
                    <a:pt x="10" y="18"/>
                    <a:pt x="10" y="16"/>
                  </a:cubicBezTo>
                  <a:cubicBezTo>
                    <a:pt x="11" y="13"/>
                    <a:pt x="17" y="13"/>
                    <a:pt x="20" y="12"/>
                  </a:cubicBezTo>
                  <a:cubicBezTo>
                    <a:pt x="24" y="11"/>
                    <a:pt x="21" y="6"/>
                    <a:pt x="26" y="4"/>
                  </a:cubicBezTo>
                  <a:cubicBezTo>
                    <a:pt x="28" y="3"/>
                    <a:pt x="29" y="2"/>
                    <a:pt x="29" y="0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37" y="6"/>
                    <a:pt x="37" y="6"/>
                    <a:pt x="37" y="6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59" y="29"/>
                    <a:pt x="59" y="29"/>
                    <a:pt x="59" y="29"/>
                  </a:cubicBezTo>
                  <a:cubicBezTo>
                    <a:pt x="65" y="28"/>
                    <a:pt x="65" y="28"/>
                    <a:pt x="65" y="28"/>
                  </a:cubicBezTo>
                  <a:cubicBezTo>
                    <a:pt x="70" y="27"/>
                    <a:pt x="70" y="27"/>
                    <a:pt x="70" y="27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4" y="33"/>
                    <a:pt x="74" y="33"/>
                    <a:pt x="74" y="33"/>
                  </a:cubicBezTo>
                  <a:cubicBezTo>
                    <a:pt x="80" y="38"/>
                    <a:pt x="80" y="38"/>
                    <a:pt x="80" y="38"/>
                  </a:cubicBezTo>
                  <a:cubicBezTo>
                    <a:pt x="85" y="45"/>
                    <a:pt x="85" y="45"/>
                    <a:pt x="85" y="45"/>
                  </a:cubicBezTo>
                  <a:cubicBezTo>
                    <a:pt x="84" y="53"/>
                    <a:pt x="84" y="53"/>
                    <a:pt x="84" y="53"/>
                  </a:cubicBezTo>
                  <a:cubicBezTo>
                    <a:pt x="77" y="55"/>
                    <a:pt x="77" y="55"/>
                    <a:pt x="77" y="55"/>
                  </a:cubicBezTo>
                  <a:cubicBezTo>
                    <a:pt x="70" y="65"/>
                    <a:pt x="70" y="65"/>
                    <a:pt x="70" y="65"/>
                  </a:cubicBezTo>
                  <a:cubicBezTo>
                    <a:pt x="62" y="64"/>
                    <a:pt x="62" y="64"/>
                    <a:pt x="62" y="64"/>
                  </a:cubicBezTo>
                  <a:cubicBezTo>
                    <a:pt x="54" y="69"/>
                    <a:pt x="54" y="69"/>
                    <a:pt x="54" y="69"/>
                  </a:cubicBezTo>
                  <a:cubicBezTo>
                    <a:pt x="47" y="63"/>
                    <a:pt x="47" y="63"/>
                    <a:pt x="47" y="63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2" y="57"/>
                    <a:pt x="32" y="57"/>
                    <a:pt x="32" y="57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5" y="62"/>
                    <a:pt x="25" y="62"/>
                    <a:pt x="25" y="62"/>
                  </a:cubicBezTo>
                  <a:cubicBezTo>
                    <a:pt x="23" y="64"/>
                    <a:pt x="23" y="64"/>
                    <a:pt x="23" y="64"/>
                  </a:cubicBezTo>
                  <a:cubicBezTo>
                    <a:pt x="23" y="63"/>
                    <a:pt x="23" y="63"/>
                    <a:pt x="23" y="63"/>
                  </a:cubicBezTo>
                  <a:cubicBezTo>
                    <a:pt x="13" y="67"/>
                    <a:pt x="13" y="67"/>
                    <a:pt x="13" y="67"/>
                  </a:cubicBezTo>
                  <a:cubicBezTo>
                    <a:pt x="7" y="75"/>
                    <a:pt x="7" y="75"/>
                    <a:pt x="7" y="75"/>
                  </a:cubicBezTo>
                  <a:cubicBezTo>
                    <a:pt x="5" y="68"/>
                    <a:pt x="5" y="68"/>
                    <a:pt x="5" y="68"/>
                  </a:cubicBezTo>
                  <a:lnTo>
                    <a:pt x="3" y="66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04" name="Свердловская обл.">
              <a:extLst>
                <a:ext uri="{FF2B5EF4-FFF2-40B4-BE49-F238E27FC236}">
                  <a16:creationId xmlns="" xmlns:a16="http://schemas.microsoft.com/office/drawing/2014/main" id="{B26E8D30-ED13-DC36-5B5B-517A695305D9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7940" y="3912812"/>
              <a:ext cx="566504" cy="548814"/>
            </a:xfrm>
            <a:custGeom>
              <a:avLst/>
              <a:gdLst>
                <a:gd name="T0" fmla="*/ 225 w 315"/>
                <a:gd name="T1" fmla="*/ 9 h 365"/>
                <a:gd name="T2" fmla="*/ 261 w 315"/>
                <a:gd name="T3" fmla="*/ 50 h 365"/>
                <a:gd name="T4" fmla="*/ 279 w 315"/>
                <a:gd name="T5" fmla="*/ 77 h 365"/>
                <a:gd name="T6" fmla="*/ 273 w 315"/>
                <a:gd name="T7" fmla="*/ 109 h 365"/>
                <a:gd name="T8" fmla="*/ 271 w 315"/>
                <a:gd name="T9" fmla="*/ 146 h 365"/>
                <a:gd name="T10" fmla="*/ 279 w 315"/>
                <a:gd name="T11" fmla="*/ 171 h 365"/>
                <a:gd name="T12" fmla="*/ 275 w 315"/>
                <a:gd name="T13" fmla="*/ 196 h 365"/>
                <a:gd name="T14" fmla="*/ 296 w 315"/>
                <a:gd name="T15" fmla="*/ 223 h 365"/>
                <a:gd name="T16" fmla="*/ 306 w 315"/>
                <a:gd name="T17" fmla="*/ 242 h 365"/>
                <a:gd name="T18" fmla="*/ 315 w 315"/>
                <a:gd name="T19" fmla="*/ 265 h 365"/>
                <a:gd name="T20" fmla="*/ 315 w 315"/>
                <a:gd name="T21" fmla="*/ 300 h 365"/>
                <a:gd name="T22" fmla="*/ 288 w 315"/>
                <a:gd name="T23" fmla="*/ 302 h 365"/>
                <a:gd name="T24" fmla="*/ 271 w 315"/>
                <a:gd name="T25" fmla="*/ 307 h 365"/>
                <a:gd name="T26" fmla="*/ 261 w 315"/>
                <a:gd name="T27" fmla="*/ 327 h 365"/>
                <a:gd name="T28" fmla="*/ 252 w 315"/>
                <a:gd name="T29" fmla="*/ 359 h 365"/>
                <a:gd name="T30" fmla="*/ 213 w 315"/>
                <a:gd name="T31" fmla="*/ 365 h 365"/>
                <a:gd name="T32" fmla="*/ 186 w 315"/>
                <a:gd name="T33" fmla="*/ 350 h 365"/>
                <a:gd name="T34" fmla="*/ 144 w 315"/>
                <a:gd name="T35" fmla="*/ 352 h 365"/>
                <a:gd name="T36" fmla="*/ 115 w 315"/>
                <a:gd name="T37" fmla="*/ 344 h 365"/>
                <a:gd name="T38" fmla="*/ 75 w 315"/>
                <a:gd name="T39" fmla="*/ 321 h 365"/>
                <a:gd name="T40" fmla="*/ 54 w 315"/>
                <a:gd name="T41" fmla="*/ 311 h 365"/>
                <a:gd name="T42" fmla="*/ 36 w 315"/>
                <a:gd name="T43" fmla="*/ 309 h 365"/>
                <a:gd name="T44" fmla="*/ 0 w 315"/>
                <a:gd name="T45" fmla="*/ 284 h 365"/>
                <a:gd name="T46" fmla="*/ 19 w 315"/>
                <a:gd name="T47" fmla="*/ 248 h 365"/>
                <a:gd name="T48" fmla="*/ 50 w 315"/>
                <a:gd name="T49" fmla="*/ 244 h 365"/>
                <a:gd name="T50" fmla="*/ 67 w 315"/>
                <a:gd name="T51" fmla="*/ 221 h 365"/>
                <a:gd name="T52" fmla="*/ 92 w 315"/>
                <a:gd name="T53" fmla="*/ 221 h 365"/>
                <a:gd name="T54" fmla="*/ 98 w 315"/>
                <a:gd name="T55" fmla="*/ 200 h 365"/>
                <a:gd name="T56" fmla="*/ 127 w 315"/>
                <a:gd name="T57" fmla="*/ 186 h 365"/>
                <a:gd name="T58" fmla="*/ 129 w 315"/>
                <a:gd name="T59" fmla="*/ 161 h 365"/>
                <a:gd name="T60" fmla="*/ 121 w 315"/>
                <a:gd name="T61" fmla="*/ 136 h 365"/>
                <a:gd name="T62" fmla="*/ 131 w 315"/>
                <a:gd name="T63" fmla="*/ 107 h 365"/>
                <a:gd name="T64" fmla="*/ 177 w 315"/>
                <a:gd name="T65" fmla="*/ 67 h 365"/>
                <a:gd name="T66" fmla="*/ 188 w 315"/>
                <a:gd name="T67" fmla="*/ 36 h 365"/>
                <a:gd name="T68" fmla="*/ 200 w 315"/>
                <a:gd name="T69" fmla="*/ 15 h 365"/>
                <a:gd name="T70" fmla="*/ 213 w 315"/>
                <a:gd name="T71" fmla="*/ 0 h 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315" h="365">
                  <a:moveTo>
                    <a:pt x="213" y="0"/>
                  </a:moveTo>
                  <a:lnTo>
                    <a:pt x="225" y="9"/>
                  </a:lnTo>
                  <a:lnTo>
                    <a:pt x="223" y="19"/>
                  </a:lnTo>
                  <a:lnTo>
                    <a:pt x="261" y="50"/>
                  </a:lnTo>
                  <a:lnTo>
                    <a:pt x="267" y="67"/>
                  </a:lnTo>
                  <a:lnTo>
                    <a:pt x="279" y="77"/>
                  </a:lnTo>
                  <a:lnTo>
                    <a:pt x="279" y="98"/>
                  </a:lnTo>
                  <a:lnTo>
                    <a:pt x="273" y="109"/>
                  </a:lnTo>
                  <a:lnTo>
                    <a:pt x="273" y="129"/>
                  </a:lnTo>
                  <a:lnTo>
                    <a:pt x="271" y="146"/>
                  </a:lnTo>
                  <a:lnTo>
                    <a:pt x="281" y="161"/>
                  </a:lnTo>
                  <a:lnTo>
                    <a:pt x="279" y="171"/>
                  </a:lnTo>
                  <a:lnTo>
                    <a:pt x="271" y="182"/>
                  </a:lnTo>
                  <a:lnTo>
                    <a:pt x="275" y="196"/>
                  </a:lnTo>
                  <a:lnTo>
                    <a:pt x="292" y="202"/>
                  </a:lnTo>
                  <a:lnTo>
                    <a:pt x="296" y="223"/>
                  </a:lnTo>
                  <a:lnTo>
                    <a:pt x="309" y="227"/>
                  </a:lnTo>
                  <a:lnTo>
                    <a:pt x="306" y="242"/>
                  </a:lnTo>
                  <a:lnTo>
                    <a:pt x="309" y="259"/>
                  </a:lnTo>
                  <a:lnTo>
                    <a:pt x="315" y="265"/>
                  </a:lnTo>
                  <a:lnTo>
                    <a:pt x="311" y="288"/>
                  </a:lnTo>
                  <a:lnTo>
                    <a:pt x="315" y="300"/>
                  </a:lnTo>
                  <a:lnTo>
                    <a:pt x="300" y="309"/>
                  </a:lnTo>
                  <a:lnTo>
                    <a:pt x="288" y="302"/>
                  </a:lnTo>
                  <a:lnTo>
                    <a:pt x="284" y="311"/>
                  </a:lnTo>
                  <a:lnTo>
                    <a:pt x="271" y="307"/>
                  </a:lnTo>
                  <a:lnTo>
                    <a:pt x="261" y="317"/>
                  </a:lnTo>
                  <a:lnTo>
                    <a:pt x="261" y="327"/>
                  </a:lnTo>
                  <a:lnTo>
                    <a:pt x="256" y="342"/>
                  </a:lnTo>
                  <a:lnTo>
                    <a:pt x="252" y="359"/>
                  </a:lnTo>
                  <a:lnTo>
                    <a:pt x="238" y="350"/>
                  </a:lnTo>
                  <a:lnTo>
                    <a:pt x="213" y="365"/>
                  </a:lnTo>
                  <a:lnTo>
                    <a:pt x="204" y="350"/>
                  </a:lnTo>
                  <a:lnTo>
                    <a:pt x="186" y="350"/>
                  </a:lnTo>
                  <a:lnTo>
                    <a:pt x="163" y="342"/>
                  </a:lnTo>
                  <a:lnTo>
                    <a:pt x="144" y="352"/>
                  </a:lnTo>
                  <a:lnTo>
                    <a:pt x="125" y="334"/>
                  </a:lnTo>
                  <a:lnTo>
                    <a:pt x="115" y="344"/>
                  </a:lnTo>
                  <a:lnTo>
                    <a:pt x="96" y="332"/>
                  </a:lnTo>
                  <a:lnTo>
                    <a:pt x="75" y="321"/>
                  </a:lnTo>
                  <a:lnTo>
                    <a:pt x="65" y="309"/>
                  </a:lnTo>
                  <a:lnTo>
                    <a:pt x="54" y="311"/>
                  </a:lnTo>
                  <a:lnTo>
                    <a:pt x="42" y="323"/>
                  </a:lnTo>
                  <a:lnTo>
                    <a:pt x="36" y="309"/>
                  </a:lnTo>
                  <a:lnTo>
                    <a:pt x="21" y="307"/>
                  </a:lnTo>
                  <a:lnTo>
                    <a:pt x="0" y="284"/>
                  </a:lnTo>
                  <a:lnTo>
                    <a:pt x="15" y="267"/>
                  </a:lnTo>
                  <a:lnTo>
                    <a:pt x="19" y="248"/>
                  </a:lnTo>
                  <a:lnTo>
                    <a:pt x="40" y="250"/>
                  </a:lnTo>
                  <a:lnTo>
                    <a:pt x="50" y="244"/>
                  </a:lnTo>
                  <a:lnTo>
                    <a:pt x="56" y="225"/>
                  </a:lnTo>
                  <a:lnTo>
                    <a:pt x="67" y="221"/>
                  </a:lnTo>
                  <a:lnTo>
                    <a:pt x="79" y="232"/>
                  </a:lnTo>
                  <a:lnTo>
                    <a:pt x="92" y="221"/>
                  </a:lnTo>
                  <a:lnTo>
                    <a:pt x="83" y="209"/>
                  </a:lnTo>
                  <a:lnTo>
                    <a:pt x="98" y="200"/>
                  </a:lnTo>
                  <a:lnTo>
                    <a:pt x="113" y="200"/>
                  </a:lnTo>
                  <a:lnTo>
                    <a:pt x="127" y="186"/>
                  </a:lnTo>
                  <a:lnTo>
                    <a:pt x="117" y="173"/>
                  </a:lnTo>
                  <a:lnTo>
                    <a:pt x="129" y="161"/>
                  </a:lnTo>
                  <a:lnTo>
                    <a:pt x="129" y="146"/>
                  </a:lnTo>
                  <a:lnTo>
                    <a:pt x="121" y="136"/>
                  </a:lnTo>
                  <a:lnTo>
                    <a:pt x="123" y="119"/>
                  </a:lnTo>
                  <a:lnTo>
                    <a:pt x="131" y="107"/>
                  </a:lnTo>
                  <a:lnTo>
                    <a:pt x="150" y="107"/>
                  </a:lnTo>
                  <a:lnTo>
                    <a:pt x="177" y="67"/>
                  </a:lnTo>
                  <a:lnTo>
                    <a:pt x="188" y="54"/>
                  </a:lnTo>
                  <a:lnTo>
                    <a:pt x="188" y="36"/>
                  </a:lnTo>
                  <a:lnTo>
                    <a:pt x="202" y="29"/>
                  </a:lnTo>
                  <a:lnTo>
                    <a:pt x="200" y="15"/>
                  </a:lnTo>
                  <a:lnTo>
                    <a:pt x="208" y="4"/>
                  </a:lnTo>
                  <a:lnTo>
                    <a:pt x="213" y="0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05" name="Сахалинская обл.">
              <a:extLst>
                <a:ext uri="{FF2B5EF4-FFF2-40B4-BE49-F238E27FC236}">
                  <a16:creationId xmlns="" xmlns:a16="http://schemas.microsoft.com/office/drawing/2014/main" id="{4C55A205-BFDA-ED36-2EA8-B0F90DD417A6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3174" y="3871012"/>
              <a:ext cx="674409" cy="614972"/>
            </a:xfrm>
            <a:custGeom>
              <a:avLst/>
              <a:gdLst>
                <a:gd name="T0" fmla="*/ 1 w 180"/>
                <a:gd name="T1" fmla="*/ 5 h 196"/>
                <a:gd name="T2" fmla="*/ 7 w 180"/>
                <a:gd name="T3" fmla="*/ 13 h 196"/>
                <a:gd name="T4" fmla="*/ 15 w 180"/>
                <a:gd name="T5" fmla="*/ 20 h 196"/>
                <a:gd name="T6" fmla="*/ 16 w 180"/>
                <a:gd name="T7" fmla="*/ 27 h 196"/>
                <a:gd name="T8" fmla="*/ 11 w 180"/>
                <a:gd name="T9" fmla="*/ 37 h 196"/>
                <a:gd name="T10" fmla="*/ 22 w 180"/>
                <a:gd name="T11" fmla="*/ 47 h 196"/>
                <a:gd name="T12" fmla="*/ 38 w 180"/>
                <a:gd name="T13" fmla="*/ 68 h 196"/>
                <a:gd name="T14" fmla="*/ 58 w 180"/>
                <a:gd name="T15" fmla="*/ 74 h 196"/>
                <a:gd name="T16" fmla="*/ 66 w 180"/>
                <a:gd name="T17" fmla="*/ 89 h 196"/>
                <a:gd name="T18" fmla="*/ 83 w 180"/>
                <a:gd name="T19" fmla="*/ 104 h 196"/>
                <a:gd name="T20" fmla="*/ 103 w 180"/>
                <a:gd name="T21" fmla="*/ 133 h 196"/>
                <a:gd name="T22" fmla="*/ 116 w 180"/>
                <a:gd name="T23" fmla="*/ 141 h 196"/>
                <a:gd name="T24" fmla="*/ 127 w 180"/>
                <a:gd name="T25" fmla="*/ 156 h 196"/>
                <a:gd name="T26" fmla="*/ 136 w 180"/>
                <a:gd name="T27" fmla="*/ 166 h 196"/>
                <a:gd name="T28" fmla="*/ 143 w 180"/>
                <a:gd name="T29" fmla="*/ 179 h 196"/>
                <a:gd name="T30" fmla="*/ 159 w 180"/>
                <a:gd name="T31" fmla="*/ 193 h 196"/>
                <a:gd name="T32" fmla="*/ 162 w 180"/>
                <a:gd name="T33" fmla="*/ 186 h 196"/>
                <a:gd name="T34" fmla="*/ 155 w 180"/>
                <a:gd name="T35" fmla="*/ 172 h 196"/>
                <a:gd name="T36" fmla="*/ 161 w 180"/>
                <a:gd name="T37" fmla="*/ 167 h 196"/>
                <a:gd name="T38" fmla="*/ 166 w 180"/>
                <a:gd name="T39" fmla="*/ 163 h 196"/>
                <a:gd name="T40" fmla="*/ 178 w 180"/>
                <a:gd name="T41" fmla="*/ 168 h 196"/>
                <a:gd name="T42" fmla="*/ 170 w 180"/>
                <a:gd name="T43" fmla="*/ 156 h 196"/>
                <a:gd name="T44" fmla="*/ 162 w 180"/>
                <a:gd name="T45" fmla="*/ 158 h 196"/>
                <a:gd name="T46" fmla="*/ 153 w 180"/>
                <a:gd name="T47" fmla="*/ 152 h 196"/>
                <a:gd name="T48" fmla="*/ 138 w 180"/>
                <a:gd name="T49" fmla="*/ 150 h 196"/>
                <a:gd name="T50" fmla="*/ 124 w 180"/>
                <a:gd name="T51" fmla="*/ 133 h 196"/>
                <a:gd name="T52" fmla="*/ 114 w 180"/>
                <a:gd name="T53" fmla="*/ 114 h 196"/>
                <a:gd name="T54" fmla="*/ 114 w 180"/>
                <a:gd name="T55" fmla="*/ 100 h 196"/>
                <a:gd name="T56" fmla="*/ 128 w 180"/>
                <a:gd name="T57" fmla="*/ 94 h 196"/>
                <a:gd name="T58" fmla="*/ 137 w 180"/>
                <a:gd name="T59" fmla="*/ 95 h 196"/>
                <a:gd name="T60" fmla="*/ 120 w 180"/>
                <a:gd name="T61" fmla="*/ 88 h 196"/>
                <a:gd name="T62" fmla="*/ 74 w 180"/>
                <a:gd name="T63" fmla="*/ 58 h 196"/>
                <a:gd name="T64" fmla="*/ 61 w 180"/>
                <a:gd name="T65" fmla="*/ 50 h 196"/>
                <a:gd name="T66" fmla="*/ 51 w 180"/>
                <a:gd name="T67" fmla="*/ 42 h 196"/>
                <a:gd name="T68" fmla="*/ 43 w 180"/>
                <a:gd name="T69" fmla="*/ 30 h 196"/>
                <a:gd name="T70" fmla="*/ 25 w 180"/>
                <a:gd name="T71" fmla="*/ 16 h 196"/>
                <a:gd name="T72" fmla="*/ 12 w 180"/>
                <a:gd name="T73" fmla="*/ 7 h 196"/>
                <a:gd name="T74" fmla="*/ 5 w 180"/>
                <a:gd name="T75" fmla="*/ 0 h 196"/>
                <a:gd name="T76" fmla="*/ 1 w 180"/>
                <a:gd name="T77" fmla="*/ 5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80" h="196">
                  <a:moveTo>
                    <a:pt x="1" y="5"/>
                  </a:moveTo>
                  <a:cubicBezTo>
                    <a:pt x="0" y="7"/>
                    <a:pt x="3" y="13"/>
                    <a:pt x="7" y="13"/>
                  </a:cubicBezTo>
                  <a:cubicBezTo>
                    <a:pt x="10" y="13"/>
                    <a:pt x="12" y="15"/>
                    <a:pt x="15" y="20"/>
                  </a:cubicBezTo>
                  <a:cubicBezTo>
                    <a:pt x="18" y="24"/>
                    <a:pt x="20" y="27"/>
                    <a:pt x="16" y="27"/>
                  </a:cubicBezTo>
                  <a:cubicBezTo>
                    <a:pt x="12" y="27"/>
                    <a:pt x="9" y="33"/>
                    <a:pt x="11" y="37"/>
                  </a:cubicBezTo>
                  <a:cubicBezTo>
                    <a:pt x="13" y="41"/>
                    <a:pt x="20" y="44"/>
                    <a:pt x="22" y="47"/>
                  </a:cubicBezTo>
                  <a:cubicBezTo>
                    <a:pt x="25" y="50"/>
                    <a:pt x="33" y="64"/>
                    <a:pt x="38" y="68"/>
                  </a:cubicBezTo>
                  <a:cubicBezTo>
                    <a:pt x="42" y="72"/>
                    <a:pt x="51" y="70"/>
                    <a:pt x="58" y="74"/>
                  </a:cubicBezTo>
                  <a:cubicBezTo>
                    <a:pt x="64" y="77"/>
                    <a:pt x="65" y="84"/>
                    <a:pt x="66" y="89"/>
                  </a:cubicBezTo>
                  <a:cubicBezTo>
                    <a:pt x="67" y="95"/>
                    <a:pt x="79" y="99"/>
                    <a:pt x="83" y="104"/>
                  </a:cubicBezTo>
                  <a:cubicBezTo>
                    <a:pt x="87" y="108"/>
                    <a:pt x="101" y="128"/>
                    <a:pt x="103" y="133"/>
                  </a:cubicBezTo>
                  <a:cubicBezTo>
                    <a:pt x="105" y="139"/>
                    <a:pt x="112" y="138"/>
                    <a:pt x="116" y="141"/>
                  </a:cubicBezTo>
                  <a:cubicBezTo>
                    <a:pt x="121" y="143"/>
                    <a:pt x="126" y="153"/>
                    <a:pt x="127" y="156"/>
                  </a:cubicBezTo>
                  <a:cubicBezTo>
                    <a:pt x="128" y="160"/>
                    <a:pt x="132" y="162"/>
                    <a:pt x="136" y="166"/>
                  </a:cubicBezTo>
                  <a:cubicBezTo>
                    <a:pt x="141" y="170"/>
                    <a:pt x="142" y="172"/>
                    <a:pt x="143" y="179"/>
                  </a:cubicBezTo>
                  <a:cubicBezTo>
                    <a:pt x="143" y="187"/>
                    <a:pt x="155" y="190"/>
                    <a:pt x="159" y="193"/>
                  </a:cubicBezTo>
                  <a:cubicBezTo>
                    <a:pt x="162" y="196"/>
                    <a:pt x="165" y="189"/>
                    <a:pt x="162" y="186"/>
                  </a:cubicBezTo>
                  <a:cubicBezTo>
                    <a:pt x="160" y="183"/>
                    <a:pt x="155" y="175"/>
                    <a:pt x="155" y="172"/>
                  </a:cubicBezTo>
                  <a:cubicBezTo>
                    <a:pt x="155" y="168"/>
                    <a:pt x="158" y="167"/>
                    <a:pt x="161" y="167"/>
                  </a:cubicBezTo>
                  <a:cubicBezTo>
                    <a:pt x="163" y="166"/>
                    <a:pt x="161" y="162"/>
                    <a:pt x="166" y="163"/>
                  </a:cubicBezTo>
                  <a:cubicBezTo>
                    <a:pt x="172" y="164"/>
                    <a:pt x="177" y="172"/>
                    <a:pt x="178" y="168"/>
                  </a:cubicBezTo>
                  <a:cubicBezTo>
                    <a:pt x="180" y="164"/>
                    <a:pt x="172" y="159"/>
                    <a:pt x="170" y="156"/>
                  </a:cubicBezTo>
                  <a:cubicBezTo>
                    <a:pt x="167" y="153"/>
                    <a:pt x="165" y="160"/>
                    <a:pt x="162" y="158"/>
                  </a:cubicBezTo>
                  <a:cubicBezTo>
                    <a:pt x="159" y="156"/>
                    <a:pt x="155" y="154"/>
                    <a:pt x="153" y="152"/>
                  </a:cubicBezTo>
                  <a:cubicBezTo>
                    <a:pt x="151" y="150"/>
                    <a:pt x="142" y="153"/>
                    <a:pt x="138" y="150"/>
                  </a:cubicBezTo>
                  <a:cubicBezTo>
                    <a:pt x="134" y="147"/>
                    <a:pt x="128" y="139"/>
                    <a:pt x="124" y="133"/>
                  </a:cubicBezTo>
                  <a:cubicBezTo>
                    <a:pt x="119" y="127"/>
                    <a:pt x="117" y="119"/>
                    <a:pt x="114" y="114"/>
                  </a:cubicBezTo>
                  <a:cubicBezTo>
                    <a:pt x="112" y="109"/>
                    <a:pt x="111" y="103"/>
                    <a:pt x="114" y="100"/>
                  </a:cubicBezTo>
                  <a:cubicBezTo>
                    <a:pt x="117" y="97"/>
                    <a:pt x="121" y="91"/>
                    <a:pt x="128" y="94"/>
                  </a:cubicBezTo>
                  <a:cubicBezTo>
                    <a:pt x="136" y="97"/>
                    <a:pt x="139" y="96"/>
                    <a:pt x="137" y="95"/>
                  </a:cubicBezTo>
                  <a:cubicBezTo>
                    <a:pt x="136" y="93"/>
                    <a:pt x="125" y="91"/>
                    <a:pt x="120" y="88"/>
                  </a:cubicBezTo>
                  <a:cubicBezTo>
                    <a:pt x="116" y="85"/>
                    <a:pt x="78" y="62"/>
                    <a:pt x="74" y="58"/>
                  </a:cubicBezTo>
                  <a:cubicBezTo>
                    <a:pt x="70" y="54"/>
                    <a:pt x="64" y="53"/>
                    <a:pt x="61" y="50"/>
                  </a:cubicBezTo>
                  <a:cubicBezTo>
                    <a:pt x="57" y="47"/>
                    <a:pt x="55" y="48"/>
                    <a:pt x="51" y="42"/>
                  </a:cubicBezTo>
                  <a:cubicBezTo>
                    <a:pt x="47" y="36"/>
                    <a:pt x="46" y="34"/>
                    <a:pt x="43" y="30"/>
                  </a:cubicBezTo>
                  <a:cubicBezTo>
                    <a:pt x="39" y="26"/>
                    <a:pt x="29" y="19"/>
                    <a:pt x="25" y="16"/>
                  </a:cubicBezTo>
                  <a:cubicBezTo>
                    <a:pt x="20" y="13"/>
                    <a:pt x="16" y="12"/>
                    <a:pt x="12" y="7"/>
                  </a:cubicBezTo>
                  <a:cubicBezTo>
                    <a:pt x="8" y="2"/>
                    <a:pt x="8" y="0"/>
                    <a:pt x="5" y="0"/>
                  </a:cubicBezTo>
                  <a:cubicBezTo>
                    <a:pt x="1" y="1"/>
                    <a:pt x="1" y="5"/>
                    <a:pt x="1" y="5"/>
                  </a:cubicBez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06" name="Саратовская обл.">
              <a:extLst>
                <a:ext uri="{FF2B5EF4-FFF2-40B4-BE49-F238E27FC236}">
                  <a16:creationId xmlns="" xmlns:a16="http://schemas.microsoft.com/office/drawing/2014/main" id="{D233E34D-96DF-5DC6-F5BB-67D766946CEA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1691" y="4201092"/>
              <a:ext cx="483776" cy="407476"/>
            </a:xfrm>
            <a:custGeom>
              <a:avLst/>
              <a:gdLst>
                <a:gd name="T0" fmla="*/ 129 w 129"/>
                <a:gd name="T1" fmla="*/ 101 h 130"/>
                <a:gd name="T2" fmla="*/ 119 w 129"/>
                <a:gd name="T3" fmla="*/ 105 h 130"/>
                <a:gd name="T4" fmla="*/ 102 w 129"/>
                <a:gd name="T5" fmla="*/ 105 h 130"/>
                <a:gd name="T6" fmla="*/ 95 w 129"/>
                <a:gd name="T7" fmla="*/ 105 h 130"/>
                <a:gd name="T8" fmla="*/ 83 w 129"/>
                <a:gd name="T9" fmla="*/ 107 h 130"/>
                <a:gd name="T10" fmla="*/ 73 w 129"/>
                <a:gd name="T11" fmla="*/ 121 h 130"/>
                <a:gd name="T12" fmla="*/ 58 w 129"/>
                <a:gd name="T13" fmla="*/ 119 h 130"/>
                <a:gd name="T14" fmla="*/ 58 w 129"/>
                <a:gd name="T15" fmla="*/ 100 h 130"/>
                <a:gd name="T16" fmla="*/ 50 w 129"/>
                <a:gd name="T17" fmla="*/ 102 h 130"/>
                <a:gd name="T18" fmla="*/ 49 w 129"/>
                <a:gd name="T19" fmla="*/ 92 h 130"/>
                <a:gd name="T20" fmla="*/ 46 w 129"/>
                <a:gd name="T21" fmla="*/ 89 h 130"/>
                <a:gd name="T22" fmla="*/ 45 w 129"/>
                <a:gd name="T23" fmla="*/ 84 h 130"/>
                <a:gd name="T24" fmla="*/ 40 w 129"/>
                <a:gd name="T25" fmla="*/ 83 h 130"/>
                <a:gd name="T26" fmla="*/ 37 w 129"/>
                <a:gd name="T27" fmla="*/ 81 h 130"/>
                <a:gd name="T28" fmla="*/ 37 w 129"/>
                <a:gd name="T29" fmla="*/ 75 h 130"/>
                <a:gd name="T30" fmla="*/ 32 w 129"/>
                <a:gd name="T31" fmla="*/ 73 h 130"/>
                <a:gd name="T32" fmla="*/ 28 w 129"/>
                <a:gd name="T33" fmla="*/ 75 h 130"/>
                <a:gd name="T34" fmla="*/ 24 w 129"/>
                <a:gd name="T35" fmla="*/ 70 h 130"/>
                <a:gd name="T36" fmla="*/ 29 w 129"/>
                <a:gd name="T37" fmla="*/ 64 h 130"/>
                <a:gd name="T38" fmla="*/ 30 w 129"/>
                <a:gd name="T39" fmla="*/ 56 h 130"/>
                <a:gd name="T40" fmla="*/ 19 w 129"/>
                <a:gd name="T41" fmla="*/ 46 h 130"/>
                <a:gd name="T42" fmla="*/ 15 w 129"/>
                <a:gd name="T43" fmla="*/ 48 h 130"/>
                <a:gd name="T44" fmla="*/ 14 w 129"/>
                <a:gd name="T45" fmla="*/ 44 h 130"/>
                <a:gd name="T46" fmla="*/ 8 w 129"/>
                <a:gd name="T47" fmla="*/ 41 h 130"/>
                <a:gd name="T48" fmla="*/ 2 w 129"/>
                <a:gd name="T49" fmla="*/ 40 h 130"/>
                <a:gd name="T50" fmla="*/ 0 w 129"/>
                <a:gd name="T51" fmla="*/ 26 h 130"/>
                <a:gd name="T52" fmla="*/ 0 w 129"/>
                <a:gd name="T53" fmla="*/ 26 h 130"/>
                <a:gd name="T54" fmla="*/ 3 w 129"/>
                <a:gd name="T55" fmla="*/ 23 h 130"/>
                <a:gd name="T56" fmla="*/ 0 w 129"/>
                <a:gd name="T57" fmla="*/ 17 h 130"/>
                <a:gd name="T58" fmla="*/ 7 w 129"/>
                <a:gd name="T59" fmla="*/ 15 h 130"/>
                <a:gd name="T60" fmla="*/ 22 w 129"/>
                <a:gd name="T61" fmla="*/ 4 h 130"/>
                <a:gd name="T62" fmla="*/ 24 w 129"/>
                <a:gd name="T63" fmla="*/ 0 h 130"/>
                <a:gd name="T64" fmla="*/ 27 w 129"/>
                <a:gd name="T65" fmla="*/ 5 h 130"/>
                <a:gd name="T66" fmla="*/ 30 w 129"/>
                <a:gd name="T67" fmla="*/ 7 h 130"/>
                <a:gd name="T68" fmla="*/ 30 w 129"/>
                <a:gd name="T69" fmla="*/ 12 h 130"/>
                <a:gd name="T70" fmla="*/ 41 w 129"/>
                <a:gd name="T71" fmla="*/ 19 h 130"/>
                <a:gd name="T72" fmla="*/ 48 w 129"/>
                <a:gd name="T73" fmla="*/ 19 h 130"/>
                <a:gd name="T74" fmla="*/ 52 w 129"/>
                <a:gd name="T75" fmla="*/ 25 h 130"/>
                <a:gd name="T76" fmla="*/ 70 w 129"/>
                <a:gd name="T77" fmla="*/ 36 h 130"/>
                <a:gd name="T78" fmla="*/ 76 w 129"/>
                <a:gd name="T79" fmla="*/ 35 h 130"/>
                <a:gd name="T80" fmla="*/ 79 w 129"/>
                <a:gd name="T81" fmla="*/ 34 h 130"/>
                <a:gd name="T82" fmla="*/ 83 w 129"/>
                <a:gd name="T83" fmla="*/ 38 h 130"/>
                <a:gd name="T84" fmla="*/ 90 w 129"/>
                <a:gd name="T85" fmla="*/ 49 h 130"/>
                <a:gd name="T86" fmla="*/ 102 w 129"/>
                <a:gd name="T87" fmla="*/ 49 h 130"/>
                <a:gd name="T88" fmla="*/ 108 w 129"/>
                <a:gd name="T89" fmla="*/ 56 h 130"/>
                <a:gd name="T90" fmla="*/ 110 w 129"/>
                <a:gd name="T91" fmla="*/ 65 h 130"/>
                <a:gd name="T92" fmla="*/ 115 w 129"/>
                <a:gd name="T93" fmla="*/ 67 h 130"/>
                <a:gd name="T94" fmla="*/ 119 w 129"/>
                <a:gd name="T95" fmla="*/ 76 h 130"/>
                <a:gd name="T96" fmla="*/ 124 w 129"/>
                <a:gd name="T97" fmla="*/ 82 h 130"/>
                <a:gd name="T98" fmla="*/ 123 w 129"/>
                <a:gd name="T99" fmla="*/ 87 h 130"/>
                <a:gd name="T100" fmla="*/ 129 w 129"/>
                <a:gd name="T101" fmla="*/ 97 h 130"/>
                <a:gd name="T102" fmla="*/ 129 w 129"/>
                <a:gd name="T103" fmla="*/ 10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29" h="130">
                  <a:moveTo>
                    <a:pt x="129" y="101"/>
                  </a:moveTo>
                  <a:cubicBezTo>
                    <a:pt x="126" y="100"/>
                    <a:pt x="122" y="103"/>
                    <a:pt x="119" y="105"/>
                  </a:cubicBezTo>
                  <a:cubicBezTo>
                    <a:pt x="114" y="107"/>
                    <a:pt x="103" y="107"/>
                    <a:pt x="102" y="105"/>
                  </a:cubicBezTo>
                  <a:cubicBezTo>
                    <a:pt x="101" y="103"/>
                    <a:pt x="97" y="101"/>
                    <a:pt x="95" y="105"/>
                  </a:cubicBezTo>
                  <a:cubicBezTo>
                    <a:pt x="93" y="110"/>
                    <a:pt x="90" y="108"/>
                    <a:pt x="83" y="107"/>
                  </a:cubicBezTo>
                  <a:cubicBezTo>
                    <a:pt x="76" y="105"/>
                    <a:pt x="74" y="112"/>
                    <a:pt x="73" y="121"/>
                  </a:cubicBezTo>
                  <a:cubicBezTo>
                    <a:pt x="71" y="130"/>
                    <a:pt x="58" y="123"/>
                    <a:pt x="58" y="119"/>
                  </a:cubicBezTo>
                  <a:cubicBezTo>
                    <a:pt x="59" y="115"/>
                    <a:pt x="59" y="106"/>
                    <a:pt x="58" y="100"/>
                  </a:cubicBezTo>
                  <a:cubicBezTo>
                    <a:pt x="57" y="96"/>
                    <a:pt x="54" y="99"/>
                    <a:pt x="50" y="102"/>
                  </a:cubicBezTo>
                  <a:cubicBezTo>
                    <a:pt x="49" y="92"/>
                    <a:pt x="49" y="92"/>
                    <a:pt x="49" y="92"/>
                  </a:cubicBezTo>
                  <a:cubicBezTo>
                    <a:pt x="46" y="89"/>
                    <a:pt x="46" y="89"/>
                    <a:pt x="46" y="89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0" y="83"/>
                    <a:pt x="40" y="83"/>
                    <a:pt x="40" y="83"/>
                  </a:cubicBezTo>
                  <a:cubicBezTo>
                    <a:pt x="37" y="81"/>
                    <a:pt x="37" y="81"/>
                    <a:pt x="37" y="81"/>
                  </a:cubicBezTo>
                  <a:cubicBezTo>
                    <a:pt x="37" y="75"/>
                    <a:pt x="37" y="75"/>
                    <a:pt x="37" y="75"/>
                  </a:cubicBezTo>
                  <a:cubicBezTo>
                    <a:pt x="32" y="73"/>
                    <a:pt x="32" y="73"/>
                    <a:pt x="32" y="73"/>
                  </a:cubicBezTo>
                  <a:cubicBezTo>
                    <a:pt x="28" y="75"/>
                    <a:pt x="28" y="75"/>
                    <a:pt x="28" y="75"/>
                  </a:cubicBezTo>
                  <a:cubicBezTo>
                    <a:pt x="24" y="70"/>
                    <a:pt x="24" y="70"/>
                    <a:pt x="24" y="70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30" y="56"/>
                    <a:pt x="30" y="56"/>
                    <a:pt x="30" y="56"/>
                  </a:cubicBezTo>
                  <a:cubicBezTo>
                    <a:pt x="19" y="46"/>
                    <a:pt x="19" y="46"/>
                    <a:pt x="19" y="46"/>
                  </a:cubicBezTo>
                  <a:cubicBezTo>
                    <a:pt x="15" y="48"/>
                    <a:pt x="15" y="48"/>
                    <a:pt x="15" y="48"/>
                  </a:cubicBezTo>
                  <a:cubicBezTo>
                    <a:pt x="14" y="44"/>
                    <a:pt x="14" y="44"/>
                    <a:pt x="14" y="44"/>
                  </a:cubicBezTo>
                  <a:cubicBezTo>
                    <a:pt x="14" y="44"/>
                    <a:pt x="11" y="43"/>
                    <a:pt x="8" y="41"/>
                  </a:cubicBezTo>
                  <a:cubicBezTo>
                    <a:pt x="6" y="39"/>
                    <a:pt x="2" y="40"/>
                    <a:pt x="2" y="40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22" y="4"/>
                    <a:pt x="22" y="4"/>
                    <a:pt x="22" y="4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7"/>
                    <a:pt x="30" y="7"/>
                    <a:pt x="30" y="7"/>
                  </a:cubicBezTo>
                  <a:cubicBezTo>
                    <a:pt x="30" y="12"/>
                    <a:pt x="30" y="12"/>
                    <a:pt x="30" y="12"/>
                  </a:cubicBezTo>
                  <a:cubicBezTo>
                    <a:pt x="41" y="19"/>
                    <a:pt x="41" y="19"/>
                    <a:pt x="41" y="19"/>
                  </a:cubicBezTo>
                  <a:cubicBezTo>
                    <a:pt x="48" y="19"/>
                    <a:pt x="48" y="19"/>
                    <a:pt x="48" y="19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76" y="35"/>
                    <a:pt x="76" y="35"/>
                    <a:pt x="76" y="35"/>
                  </a:cubicBezTo>
                  <a:cubicBezTo>
                    <a:pt x="79" y="34"/>
                    <a:pt x="79" y="34"/>
                    <a:pt x="79" y="34"/>
                  </a:cubicBezTo>
                  <a:cubicBezTo>
                    <a:pt x="83" y="38"/>
                    <a:pt x="83" y="38"/>
                    <a:pt x="83" y="38"/>
                  </a:cubicBezTo>
                  <a:cubicBezTo>
                    <a:pt x="90" y="49"/>
                    <a:pt x="90" y="49"/>
                    <a:pt x="90" y="49"/>
                  </a:cubicBezTo>
                  <a:cubicBezTo>
                    <a:pt x="102" y="49"/>
                    <a:pt x="102" y="49"/>
                    <a:pt x="102" y="49"/>
                  </a:cubicBezTo>
                  <a:cubicBezTo>
                    <a:pt x="108" y="56"/>
                    <a:pt x="108" y="56"/>
                    <a:pt x="108" y="56"/>
                  </a:cubicBezTo>
                  <a:cubicBezTo>
                    <a:pt x="110" y="65"/>
                    <a:pt x="110" y="65"/>
                    <a:pt x="110" y="65"/>
                  </a:cubicBezTo>
                  <a:cubicBezTo>
                    <a:pt x="115" y="67"/>
                    <a:pt x="115" y="67"/>
                    <a:pt x="115" y="67"/>
                  </a:cubicBezTo>
                  <a:cubicBezTo>
                    <a:pt x="119" y="76"/>
                    <a:pt x="119" y="76"/>
                    <a:pt x="119" y="76"/>
                  </a:cubicBezTo>
                  <a:cubicBezTo>
                    <a:pt x="124" y="82"/>
                    <a:pt x="124" y="82"/>
                    <a:pt x="124" y="82"/>
                  </a:cubicBezTo>
                  <a:cubicBezTo>
                    <a:pt x="123" y="87"/>
                    <a:pt x="123" y="87"/>
                    <a:pt x="123" y="87"/>
                  </a:cubicBezTo>
                  <a:cubicBezTo>
                    <a:pt x="129" y="97"/>
                    <a:pt x="129" y="97"/>
                    <a:pt x="129" y="97"/>
                  </a:cubicBezTo>
                  <a:lnTo>
                    <a:pt x="129" y="101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07" name="Самарская обл.">
              <a:extLst>
                <a:ext uri="{FF2B5EF4-FFF2-40B4-BE49-F238E27FC236}">
                  <a16:creationId xmlns="" xmlns:a16="http://schemas.microsoft.com/office/drawing/2014/main" id="{566178FA-95D1-F9F1-80E7-CB2D223DBDE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5545" y="4286134"/>
              <a:ext cx="311128" cy="215015"/>
            </a:xfrm>
            <a:custGeom>
              <a:avLst/>
              <a:gdLst>
                <a:gd name="T0" fmla="*/ 0 w 83"/>
                <a:gd name="T1" fmla="*/ 24 h 69"/>
                <a:gd name="T2" fmla="*/ 8 w 83"/>
                <a:gd name="T3" fmla="*/ 22 h 69"/>
                <a:gd name="T4" fmla="*/ 7 w 83"/>
                <a:gd name="T5" fmla="*/ 17 h 69"/>
                <a:gd name="T6" fmla="*/ 4 w 83"/>
                <a:gd name="T7" fmla="*/ 11 h 69"/>
                <a:gd name="T8" fmla="*/ 7 w 83"/>
                <a:gd name="T9" fmla="*/ 5 h 69"/>
                <a:gd name="T10" fmla="*/ 13 w 83"/>
                <a:gd name="T11" fmla="*/ 4 h 69"/>
                <a:gd name="T12" fmla="*/ 20 w 83"/>
                <a:gd name="T13" fmla="*/ 0 h 69"/>
                <a:gd name="T14" fmla="*/ 24 w 83"/>
                <a:gd name="T15" fmla="*/ 6 h 69"/>
                <a:gd name="T16" fmla="*/ 30 w 83"/>
                <a:gd name="T17" fmla="*/ 3 h 69"/>
                <a:gd name="T18" fmla="*/ 36 w 83"/>
                <a:gd name="T19" fmla="*/ 6 h 69"/>
                <a:gd name="T20" fmla="*/ 41 w 83"/>
                <a:gd name="T21" fmla="*/ 14 h 69"/>
                <a:gd name="T22" fmla="*/ 50 w 83"/>
                <a:gd name="T23" fmla="*/ 8 h 69"/>
                <a:gd name="T24" fmla="*/ 55 w 83"/>
                <a:gd name="T25" fmla="*/ 0 h 69"/>
                <a:gd name="T26" fmla="*/ 64 w 83"/>
                <a:gd name="T27" fmla="*/ 9 h 69"/>
                <a:gd name="T28" fmla="*/ 70 w 83"/>
                <a:gd name="T29" fmla="*/ 4 h 69"/>
                <a:gd name="T30" fmla="*/ 83 w 83"/>
                <a:gd name="T31" fmla="*/ 12 h 69"/>
                <a:gd name="T32" fmla="*/ 81 w 83"/>
                <a:gd name="T33" fmla="*/ 18 h 69"/>
                <a:gd name="T34" fmla="*/ 83 w 83"/>
                <a:gd name="T35" fmla="*/ 23 h 69"/>
                <a:gd name="T36" fmla="*/ 83 w 83"/>
                <a:gd name="T37" fmla="*/ 23 h 69"/>
                <a:gd name="T38" fmla="*/ 82 w 83"/>
                <a:gd name="T39" fmla="*/ 29 h 69"/>
                <a:gd name="T40" fmla="*/ 79 w 83"/>
                <a:gd name="T41" fmla="*/ 34 h 69"/>
                <a:gd name="T42" fmla="*/ 67 w 83"/>
                <a:gd name="T43" fmla="*/ 44 h 69"/>
                <a:gd name="T44" fmla="*/ 61 w 83"/>
                <a:gd name="T45" fmla="*/ 54 h 69"/>
                <a:gd name="T46" fmla="*/ 53 w 83"/>
                <a:gd name="T47" fmla="*/ 56 h 69"/>
                <a:gd name="T48" fmla="*/ 51 w 83"/>
                <a:gd name="T49" fmla="*/ 59 h 69"/>
                <a:gd name="T50" fmla="*/ 43 w 83"/>
                <a:gd name="T51" fmla="*/ 61 h 69"/>
                <a:gd name="T52" fmla="*/ 38 w 83"/>
                <a:gd name="T53" fmla="*/ 69 h 69"/>
                <a:gd name="T54" fmla="*/ 24 w 83"/>
                <a:gd name="T55" fmla="*/ 69 h 69"/>
                <a:gd name="T56" fmla="*/ 24 w 83"/>
                <a:gd name="T57" fmla="*/ 69 h 69"/>
                <a:gd name="T58" fmla="*/ 18 w 83"/>
                <a:gd name="T59" fmla="*/ 59 h 69"/>
                <a:gd name="T60" fmla="*/ 19 w 83"/>
                <a:gd name="T61" fmla="*/ 54 h 69"/>
                <a:gd name="T62" fmla="*/ 14 w 83"/>
                <a:gd name="T63" fmla="*/ 48 h 69"/>
                <a:gd name="T64" fmla="*/ 10 w 83"/>
                <a:gd name="T65" fmla="*/ 39 h 69"/>
                <a:gd name="T66" fmla="*/ 5 w 83"/>
                <a:gd name="T67" fmla="*/ 37 h 69"/>
                <a:gd name="T68" fmla="*/ 3 w 83"/>
                <a:gd name="T69" fmla="*/ 28 h 69"/>
                <a:gd name="T70" fmla="*/ 0 w 83"/>
                <a:gd name="T71" fmla="*/ 24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83" h="69">
                  <a:moveTo>
                    <a:pt x="0" y="24"/>
                  </a:moveTo>
                  <a:cubicBezTo>
                    <a:pt x="8" y="22"/>
                    <a:pt x="8" y="22"/>
                    <a:pt x="8" y="22"/>
                  </a:cubicBezTo>
                  <a:cubicBezTo>
                    <a:pt x="7" y="17"/>
                    <a:pt x="7" y="17"/>
                    <a:pt x="7" y="17"/>
                  </a:cubicBezTo>
                  <a:cubicBezTo>
                    <a:pt x="7" y="17"/>
                    <a:pt x="4" y="12"/>
                    <a:pt x="4" y="11"/>
                  </a:cubicBezTo>
                  <a:cubicBezTo>
                    <a:pt x="4" y="10"/>
                    <a:pt x="7" y="5"/>
                    <a:pt x="7" y="5"/>
                  </a:cubicBezTo>
                  <a:cubicBezTo>
                    <a:pt x="13" y="4"/>
                    <a:pt x="13" y="4"/>
                    <a:pt x="13" y="4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24" y="6"/>
                    <a:pt x="24" y="6"/>
                    <a:pt x="24" y="6"/>
                  </a:cubicBezTo>
                  <a:cubicBezTo>
                    <a:pt x="30" y="3"/>
                    <a:pt x="30" y="3"/>
                    <a:pt x="30" y="3"/>
                  </a:cubicBezTo>
                  <a:cubicBezTo>
                    <a:pt x="36" y="6"/>
                    <a:pt x="36" y="6"/>
                    <a:pt x="36" y="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50" y="8"/>
                    <a:pt x="50" y="8"/>
                    <a:pt x="50" y="8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70" y="4"/>
                    <a:pt x="70" y="4"/>
                    <a:pt x="70" y="4"/>
                  </a:cubicBezTo>
                  <a:cubicBezTo>
                    <a:pt x="83" y="12"/>
                    <a:pt x="83" y="12"/>
                    <a:pt x="83" y="12"/>
                  </a:cubicBezTo>
                  <a:cubicBezTo>
                    <a:pt x="81" y="18"/>
                    <a:pt x="81" y="18"/>
                    <a:pt x="81" y="18"/>
                  </a:cubicBezTo>
                  <a:cubicBezTo>
                    <a:pt x="83" y="23"/>
                    <a:pt x="83" y="23"/>
                    <a:pt x="83" y="23"/>
                  </a:cubicBezTo>
                  <a:cubicBezTo>
                    <a:pt x="83" y="23"/>
                    <a:pt x="83" y="23"/>
                    <a:pt x="83" y="23"/>
                  </a:cubicBezTo>
                  <a:cubicBezTo>
                    <a:pt x="82" y="29"/>
                    <a:pt x="82" y="29"/>
                    <a:pt x="82" y="29"/>
                  </a:cubicBezTo>
                  <a:cubicBezTo>
                    <a:pt x="79" y="34"/>
                    <a:pt x="79" y="34"/>
                    <a:pt x="79" y="34"/>
                  </a:cubicBezTo>
                  <a:cubicBezTo>
                    <a:pt x="67" y="44"/>
                    <a:pt x="67" y="44"/>
                    <a:pt x="67" y="44"/>
                  </a:cubicBezTo>
                  <a:cubicBezTo>
                    <a:pt x="61" y="54"/>
                    <a:pt x="61" y="54"/>
                    <a:pt x="61" y="54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43" y="61"/>
                    <a:pt x="43" y="61"/>
                    <a:pt x="43" y="61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18" y="59"/>
                    <a:pt x="18" y="59"/>
                    <a:pt x="18" y="59"/>
                  </a:cubicBezTo>
                  <a:cubicBezTo>
                    <a:pt x="19" y="54"/>
                    <a:pt x="19" y="54"/>
                    <a:pt x="19" y="54"/>
                  </a:cubicBezTo>
                  <a:cubicBezTo>
                    <a:pt x="14" y="48"/>
                    <a:pt x="14" y="48"/>
                    <a:pt x="14" y="48"/>
                  </a:cubicBezTo>
                  <a:cubicBezTo>
                    <a:pt x="10" y="39"/>
                    <a:pt x="10" y="39"/>
                    <a:pt x="10" y="39"/>
                  </a:cubicBezTo>
                  <a:cubicBezTo>
                    <a:pt x="5" y="37"/>
                    <a:pt x="5" y="37"/>
                    <a:pt x="5" y="37"/>
                  </a:cubicBezTo>
                  <a:cubicBezTo>
                    <a:pt x="3" y="28"/>
                    <a:pt x="3" y="28"/>
                    <a:pt x="3" y="28"/>
                  </a:cubicBezTo>
                  <a:lnTo>
                    <a:pt x="0" y="24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08" name="Рязанская обл.">
              <a:extLst>
                <a:ext uri="{FF2B5EF4-FFF2-40B4-BE49-F238E27FC236}">
                  <a16:creationId xmlns="" xmlns:a16="http://schemas.microsoft.com/office/drawing/2014/main" id="{4CE1EF07-B743-90CA-F1D8-0BC32E4E4E3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0326" y="3925784"/>
              <a:ext cx="276957" cy="171411"/>
            </a:xfrm>
            <a:custGeom>
              <a:avLst/>
              <a:gdLst>
                <a:gd name="T0" fmla="*/ 146 w 154"/>
                <a:gd name="T1" fmla="*/ 39 h 114"/>
                <a:gd name="T2" fmla="*/ 144 w 154"/>
                <a:gd name="T3" fmla="*/ 41 h 114"/>
                <a:gd name="T4" fmla="*/ 142 w 154"/>
                <a:gd name="T5" fmla="*/ 56 h 114"/>
                <a:gd name="T6" fmla="*/ 154 w 154"/>
                <a:gd name="T7" fmla="*/ 68 h 114"/>
                <a:gd name="T8" fmla="*/ 154 w 154"/>
                <a:gd name="T9" fmla="*/ 85 h 114"/>
                <a:gd name="T10" fmla="*/ 137 w 154"/>
                <a:gd name="T11" fmla="*/ 87 h 114"/>
                <a:gd name="T12" fmla="*/ 129 w 154"/>
                <a:gd name="T13" fmla="*/ 100 h 114"/>
                <a:gd name="T14" fmla="*/ 121 w 154"/>
                <a:gd name="T15" fmla="*/ 100 h 114"/>
                <a:gd name="T16" fmla="*/ 121 w 154"/>
                <a:gd name="T17" fmla="*/ 106 h 114"/>
                <a:gd name="T18" fmla="*/ 110 w 154"/>
                <a:gd name="T19" fmla="*/ 114 h 114"/>
                <a:gd name="T20" fmla="*/ 100 w 154"/>
                <a:gd name="T21" fmla="*/ 114 h 114"/>
                <a:gd name="T22" fmla="*/ 96 w 154"/>
                <a:gd name="T23" fmla="*/ 106 h 114"/>
                <a:gd name="T24" fmla="*/ 81 w 154"/>
                <a:gd name="T25" fmla="*/ 104 h 114"/>
                <a:gd name="T26" fmla="*/ 75 w 154"/>
                <a:gd name="T27" fmla="*/ 98 h 114"/>
                <a:gd name="T28" fmla="*/ 69 w 154"/>
                <a:gd name="T29" fmla="*/ 106 h 114"/>
                <a:gd name="T30" fmla="*/ 56 w 154"/>
                <a:gd name="T31" fmla="*/ 104 h 114"/>
                <a:gd name="T32" fmla="*/ 46 w 154"/>
                <a:gd name="T33" fmla="*/ 93 h 114"/>
                <a:gd name="T34" fmla="*/ 29 w 154"/>
                <a:gd name="T35" fmla="*/ 91 h 114"/>
                <a:gd name="T36" fmla="*/ 27 w 154"/>
                <a:gd name="T37" fmla="*/ 73 h 114"/>
                <a:gd name="T38" fmla="*/ 16 w 154"/>
                <a:gd name="T39" fmla="*/ 62 h 114"/>
                <a:gd name="T40" fmla="*/ 6 w 154"/>
                <a:gd name="T41" fmla="*/ 68 h 114"/>
                <a:gd name="T42" fmla="*/ 4 w 154"/>
                <a:gd name="T43" fmla="*/ 60 h 114"/>
                <a:gd name="T44" fmla="*/ 4 w 154"/>
                <a:gd name="T45" fmla="*/ 50 h 114"/>
                <a:gd name="T46" fmla="*/ 0 w 154"/>
                <a:gd name="T47" fmla="*/ 48 h 114"/>
                <a:gd name="T48" fmla="*/ 4 w 154"/>
                <a:gd name="T49" fmla="*/ 41 h 114"/>
                <a:gd name="T50" fmla="*/ 19 w 154"/>
                <a:gd name="T51" fmla="*/ 31 h 114"/>
                <a:gd name="T52" fmla="*/ 19 w 154"/>
                <a:gd name="T53" fmla="*/ 18 h 114"/>
                <a:gd name="T54" fmla="*/ 33 w 154"/>
                <a:gd name="T55" fmla="*/ 10 h 114"/>
                <a:gd name="T56" fmla="*/ 37 w 154"/>
                <a:gd name="T57" fmla="*/ 2 h 114"/>
                <a:gd name="T58" fmla="*/ 46 w 154"/>
                <a:gd name="T59" fmla="*/ 2 h 114"/>
                <a:gd name="T60" fmla="*/ 50 w 154"/>
                <a:gd name="T61" fmla="*/ 6 h 114"/>
                <a:gd name="T62" fmla="*/ 64 w 154"/>
                <a:gd name="T63" fmla="*/ 0 h 114"/>
                <a:gd name="T64" fmla="*/ 79 w 154"/>
                <a:gd name="T65" fmla="*/ 6 h 114"/>
                <a:gd name="T66" fmla="*/ 91 w 154"/>
                <a:gd name="T67" fmla="*/ 0 h 114"/>
                <a:gd name="T68" fmla="*/ 108 w 154"/>
                <a:gd name="T69" fmla="*/ 0 h 114"/>
                <a:gd name="T70" fmla="*/ 114 w 154"/>
                <a:gd name="T71" fmla="*/ 10 h 114"/>
                <a:gd name="T72" fmla="*/ 123 w 154"/>
                <a:gd name="T73" fmla="*/ 16 h 114"/>
                <a:gd name="T74" fmla="*/ 125 w 154"/>
                <a:gd name="T75" fmla="*/ 25 h 114"/>
                <a:gd name="T76" fmla="*/ 137 w 154"/>
                <a:gd name="T77" fmla="*/ 35 h 114"/>
                <a:gd name="T78" fmla="*/ 146 w 154"/>
                <a:gd name="T79" fmla="*/ 39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54" h="114">
                  <a:moveTo>
                    <a:pt x="146" y="39"/>
                  </a:moveTo>
                  <a:lnTo>
                    <a:pt x="144" y="41"/>
                  </a:lnTo>
                  <a:lnTo>
                    <a:pt x="142" y="56"/>
                  </a:lnTo>
                  <a:lnTo>
                    <a:pt x="154" y="68"/>
                  </a:lnTo>
                  <a:lnTo>
                    <a:pt x="154" y="85"/>
                  </a:lnTo>
                  <a:lnTo>
                    <a:pt x="137" y="87"/>
                  </a:lnTo>
                  <a:lnTo>
                    <a:pt x="129" y="100"/>
                  </a:lnTo>
                  <a:lnTo>
                    <a:pt x="121" y="100"/>
                  </a:lnTo>
                  <a:lnTo>
                    <a:pt x="121" y="106"/>
                  </a:lnTo>
                  <a:lnTo>
                    <a:pt x="110" y="114"/>
                  </a:lnTo>
                  <a:lnTo>
                    <a:pt x="100" y="114"/>
                  </a:lnTo>
                  <a:lnTo>
                    <a:pt x="96" y="106"/>
                  </a:lnTo>
                  <a:lnTo>
                    <a:pt x="81" y="104"/>
                  </a:lnTo>
                  <a:lnTo>
                    <a:pt x="75" y="98"/>
                  </a:lnTo>
                  <a:lnTo>
                    <a:pt x="69" y="106"/>
                  </a:lnTo>
                  <a:lnTo>
                    <a:pt x="56" y="104"/>
                  </a:lnTo>
                  <a:lnTo>
                    <a:pt x="46" y="93"/>
                  </a:lnTo>
                  <a:lnTo>
                    <a:pt x="29" y="91"/>
                  </a:lnTo>
                  <a:lnTo>
                    <a:pt x="27" y="73"/>
                  </a:lnTo>
                  <a:lnTo>
                    <a:pt x="16" y="62"/>
                  </a:lnTo>
                  <a:lnTo>
                    <a:pt x="6" y="68"/>
                  </a:lnTo>
                  <a:lnTo>
                    <a:pt x="4" y="60"/>
                  </a:lnTo>
                  <a:lnTo>
                    <a:pt x="4" y="50"/>
                  </a:lnTo>
                  <a:lnTo>
                    <a:pt x="0" y="48"/>
                  </a:lnTo>
                  <a:lnTo>
                    <a:pt x="4" y="41"/>
                  </a:lnTo>
                  <a:lnTo>
                    <a:pt x="19" y="31"/>
                  </a:lnTo>
                  <a:lnTo>
                    <a:pt x="19" y="18"/>
                  </a:lnTo>
                  <a:lnTo>
                    <a:pt x="33" y="10"/>
                  </a:lnTo>
                  <a:lnTo>
                    <a:pt x="37" y="2"/>
                  </a:lnTo>
                  <a:lnTo>
                    <a:pt x="46" y="2"/>
                  </a:lnTo>
                  <a:lnTo>
                    <a:pt x="50" y="6"/>
                  </a:lnTo>
                  <a:lnTo>
                    <a:pt x="64" y="0"/>
                  </a:lnTo>
                  <a:lnTo>
                    <a:pt x="79" y="6"/>
                  </a:lnTo>
                  <a:lnTo>
                    <a:pt x="91" y="0"/>
                  </a:lnTo>
                  <a:lnTo>
                    <a:pt x="108" y="0"/>
                  </a:lnTo>
                  <a:lnTo>
                    <a:pt x="114" y="10"/>
                  </a:lnTo>
                  <a:lnTo>
                    <a:pt x="123" y="16"/>
                  </a:lnTo>
                  <a:lnTo>
                    <a:pt x="125" y="25"/>
                  </a:lnTo>
                  <a:lnTo>
                    <a:pt x="137" y="35"/>
                  </a:lnTo>
                  <a:lnTo>
                    <a:pt x="146" y="39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09" name="Ростовская обл.">
              <a:extLst>
                <a:ext uri="{FF2B5EF4-FFF2-40B4-BE49-F238E27FC236}">
                  <a16:creationId xmlns="" xmlns:a16="http://schemas.microsoft.com/office/drawing/2014/main" id="{A436D5B6-F817-CB4B-2C48-D5A26776ED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5977" y="4297665"/>
              <a:ext cx="417235" cy="381914"/>
            </a:xfrm>
            <a:custGeom>
              <a:avLst/>
              <a:gdLst>
                <a:gd name="T0" fmla="*/ 31 w 111"/>
                <a:gd name="T1" fmla="*/ 101 h 122"/>
                <a:gd name="T2" fmla="*/ 27 w 111"/>
                <a:gd name="T3" fmla="*/ 99 h 122"/>
                <a:gd name="T4" fmla="*/ 27 w 111"/>
                <a:gd name="T5" fmla="*/ 100 h 122"/>
                <a:gd name="T6" fmla="*/ 28 w 111"/>
                <a:gd name="T7" fmla="*/ 88 h 122"/>
                <a:gd name="T8" fmla="*/ 17 w 111"/>
                <a:gd name="T9" fmla="*/ 76 h 122"/>
                <a:gd name="T10" fmla="*/ 19 w 111"/>
                <a:gd name="T11" fmla="*/ 68 h 122"/>
                <a:gd name="T12" fmla="*/ 21 w 111"/>
                <a:gd name="T13" fmla="*/ 64 h 122"/>
                <a:gd name="T14" fmla="*/ 11 w 111"/>
                <a:gd name="T15" fmla="*/ 54 h 122"/>
                <a:gd name="T16" fmla="*/ 3 w 111"/>
                <a:gd name="T17" fmla="*/ 53 h 122"/>
                <a:gd name="T18" fmla="*/ 0 w 111"/>
                <a:gd name="T19" fmla="*/ 36 h 122"/>
                <a:gd name="T20" fmla="*/ 7 w 111"/>
                <a:gd name="T21" fmla="*/ 41 h 122"/>
                <a:gd name="T22" fmla="*/ 19 w 111"/>
                <a:gd name="T23" fmla="*/ 42 h 122"/>
                <a:gd name="T24" fmla="*/ 6 w 111"/>
                <a:gd name="T25" fmla="*/ 32 h 122"/>
                <a:gd name="T26" fmla="*/ 4 w 111"/>
                <a:gd name="T27" fmla="*/ 31 h 122"/>
                <a:gd name="T28" fmla="*/ 9 w 111"/>
                <a:gd name="T29" fmla="*/ 25 h 122"/>
                <a:gd name="T30" fmla="*/ 16 w 111"/>
                <a:gd name="T31" fmla="*/ 22 h 122"/>
                <a:gd name="T32" fmla="*/ 24 w 111"/>
                <a:gd name="T33" fmla="*/ 24 h 122"/>
                <a:gd name="T34" fmla="*/ 33 w 111"/>
                <a:gd name="T35" fmla="*/ 28 h 122"/>
                <a:gd name="T36" fmla="*/ 41 w 111"/>
                <a:gd name="T37" fmla="*/ 35 h 122"/>
                <a:gd name="T38" fmla="*/ 51 w 111"/>
                <a:gd name="T39" fmla="*/ 27 h 122"/>
                <a:gd name="T40" fmla="*/ 57 w 111"/>
                <a:gd name="T41" fmla="*/ 17 h 122"/>
                <a:gd name="T42" fmla="*/ 62 w 111"/>
                <a:gd name="T43" fmla="*/ 11 h 122"/>
                <a:gd name="T44" fmla="*/ 71 w 111"/>
                <a:gd name="T45" fmla="*/ 10 h 122"/>
                <a:gd name="T46" fmla="*/ 77 w 111"/>
                <a:gd name="T47" fmla="*/ 4 h 122"/>
                <a:gd name="T48" fmla="*/ 77 w 111"/>
                <a:gd name="T49" fmla="*/ 1 h 122"/>
                <a:gd name="T50" fmla="*/ 80 w 111"/>
                <a:gd name="T51" fmla="*/ 0 h 122"/>
                <a:gd name="T52" fmla="*/ 81 w 111"/>
                <a:gd name="T53" fmla="*/ 5 h 122"/>
                <a:gd name="T54" fmla="*/ 87 w 111"/>
                <a:gd name="T55" fmla="*/ 6 h 122"/>
                <a:gd name="T56" fmla="*/ 90 w 111"/>
                <a:gd name="T57" fmla="*/ 10 h 122"/>
                <a:gd name="T58" fmla="*/ 95 w 111"/>
                <a:gd name="T59" fmla="*/ 8 h 122"/>
                <a:gd name="T60" fmla="*/ 97 w 111"/>
                <a:gd name="T61" fmla="*/ 6 h 122"/>
                <a:gd name="T62" fmla="*/ 105 w 111"/>
                <a:gd name="T63" fmla="*/ 6 h 122"/>
                <a:gd name="T64" fmla="*/ 110 w 111"/>
                <a:gd name="T65" fmla="*/ 18 h 122"/>
                <a:gd name="T66" fmla="*/ 109 w 111"/>
                <a:gd name="T67" fmla="*/ 23 h 122"/>
                <a:gd name="T68" fmla="*/ 100 w 111"/>
                <a:gd name="T69" fmla="*/ 33 h 122"/>
                <a:gd name="T70" fmla="*/ 102 w 111"/>
                <a:gd name="T71" fmla="*/ 43 h 122"/>
                <a:gd name="T72" fmla="*/ 100 w 111"/>
                <a:gd name="T73" fmla="*/ 53 h 122"/>
                <a:gd name="T74" fmla="*/ 93 w 111"/>
                <a:gd name="T75" fmla="*/ 56 h 122"/>
                <a:gd name="T76" fmla="*/ 87 w 111"/>
                <a:gd name="T77" fmla="*/ 52 h 122"/>
                <a:gd name="T78" fmla="*/ 81 w 111"/>
                <a:gd name="T79" fmla="*/ 56 h 122"/>
                <a:gd name="T80" fmla="*/ 77 w 111"/>
                <a:gd name="T81" fmla="*/ 62 h 122"/>
                <a:gd name="T82" fmla="*/ 83 w 111"/>
                <a:gd name="T83" fmla="*/ 67 h 122"/>
                <a:gd name="T84" fmla="*/ 84 w 111"/>
                <a:gd name="T85" fmla="*/ 76 h 122"/>
                <a:gd name="T86" fmla="*/ 84 w 111"/>
                <a:gd name="T87" fmla="*/ 84 h 122"/>
                <a:gd name="T88" fmla="*/ 89 w 111"/>
                <a:gd name="T89" fmla="*/ 91 h 122"/>
                <a:gd name="T90" fmla="*/ 91 w 111"/>
                <a:gd name="T91" fmla="*/ 99 h 122"/>
                <a:gd name="T92" fmla="*/ 95 w 111"/>
                <a:gd name="T93" fmla="*/ 100 h 122"/>
                <a:gd name="T94" fmla="*/ 100 w 111"/>
                <a:gd name="T95" fmla="*/ 101 h 122"/>
                <a:gd name="T96" fmla="*/ 96 w 111"/>
                <a:gd name="T97" fmla="*/ 109 h 122"/>
                <a:gd name="T98" fmla="*/ 86 w 111"/>
                <a:gd name="T99" fmla="*/ 114 h 122"/>
                <a:gd name="T100" fmla="*/ 79 w 111"/>
                <a:gd name="T101" fmla="*/ 116 h 122"/>
                <a:gd name="T102" fmla="*/ 74 w 111"/>
                <a:gd name="T103" fmla="*/ 121 h 122"/>
                <a:gd name="T104" fmla="*/ 65 w 111"/>
                <a:gd name="T105" fmla="*/ 119 h 122"/>
                <a:gd name="T106" fmla="*/ 61 w 111"/>
                <a:gd name="T107" fmla="*/ 107 h 122"/>
                <a:gd name="T108" fmla="*/ 54 w 111"/>
                <a:gd name="T109" fmla="*/ 104 h 122"/>
                <a:gd name="T110" fmla="*/ 53 w 111"/>
                <a:gd name="T111" fmla="*/ 96 h 122"/>
                <a:gd name="T112" fmla="*/ 48 w 111"/>
                <a:gd name="T113" fmla="*/ 98 h 122"/>
                <a:gd name="T114" fmla="*/ 41 w 111"/>
                <a:gd name="T115" fmla="*/ 100 h 122"/>
                <a:gd name="T116" fmla="*/ 35 w 111"/>
                <a:gd name="T117" fmla="*/ 99 h 122"/>
                <a:gd name="T118" fmla="*/ 31 w 111"/>
                <a:gd name="T119" fmla="*/ 101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11" h="122">
                  <a:moveTo>
                    <a:pt x="31" y="101"/>
                  </a:moveTo>
                  <a:cubicBezTo>
                    <a:pt x="30" y="100"/>
                    <a:pt x="29" y="99"/>
                    <a:pt x="27" y="99"/>
                  </a:cubicBezTo>
                  <a:cubicBezTo>
                    <a:pt x="27" y="99"/>
                    <a:pt x="27" y="99"/>
                    <a:pt x="27" y="100"/>
                  </a:cubicBezTo>
                  <a:cubicBezTo>
                    <a:pt x="28" y="88"/>
                    <a:pt x="28" y="88"/>
                    <a:pt x="28" y="88"/>
                  </a:cubicBezTo>
                  <a:cubicBezTo>
                    <a:pt x="28" y="88"/>
                    <a:pt x="16" y="76"/>
                    <a:pt x="17" y="76"/>
                  </a:cubicBezTo>
                  <a:cubicBezTo>
                    <a:pt x="19" y="76"/>
                    <a:pt x="19" y="69"/>
                    <a:pt x="19" y="68"/>
                  </a:cubicBezTo>
                  <a:cubicBezTo>
                    <a:pt x="19" y="67"/>
                    <a:pt x="21" y="64"/>
                    <a:pt x="21" y="64"/>
                  </a:cubicBezTo>
                  <a:cubicBezTo>
                    <a:pt x="21" y="64"/>
                    <a:pt x="14" y="53"/>
                    <a:pt x="11" y="54"/>
                  </a:cubicBezTo>
                  <a:cubicBezTo>
                    <a:pt x="9" y="55"/>
                    <a:pt x="4" y="55"/>
                    <a:pt x="3" y="53"/>
                  </a:cubicBezTo>
                  <a:cubicBezTo>
                    <a:pt x="3" y="52"/>
                    <a:pt x="1" y="41"/>
                    <a:pt x="0" y="36"/>
                  </a:cubicBezTo>
                  <a:cubicBezTo>
                    <a:pt x="2" y="36"/>
                    <a:pt x="5" y="40"/>
                    <a:pt x="7" y="41"/>
                  </a:cubicBezTo>
                  <a:cubicBezTo>
                    <a:pt x="9" y="42"/>
                    <a:pt x="18" y="46"/>
                    <a:pt x="19" y="42"/>
                  </a:cubicBezTo>
                  <a:cubicBezTo>
                    <a:pt x="19" y="39"/>
                    <a:pt x="10" y="34"/>
                    <a:pt x="6" y="32"/>
                  </a:cubicBezTo>
                  <a:cubicBezTo>
                    <a:pt x="5" y="32"/>
                    <a:pt x="5" y="32"/>
                    <a:pt x="4" y="31"/>
                  </a:cubicBezTo>
                  <a:cubicBezTo>
                    <a:pt x="6" y="29"/>
                    <a:pt x="8" y="26"/>
                    <a:pt x="9" y="25"/>
                  </a:cubicBezTo>
                  <a:cubicBezTo>
                    <a:pt x="10" y="22"/>
                    <a:pt x="12" y="21"/>
                    <a:pt x="16" y="22"/>
                  </a:cubicBezTo>
                  <a:cubicBezTo>
                    <a:pt x="21" y="23"/>
                    <a:pt x="20" y="24"/>
                    <a:pt x="24" y="24"/>
                  </a:cubicBezTo>
                  <a:cubicBezTo>
                    <a:pt x="28" y="23"/>
                    <a:pt x="31" y="25"/>
                    <a:pt x="33" y="28"/>
                  </a:cubicBezTo>
                  <a:cubicBezTo>
                    <a:pt x="35" y="32"/>
                    <a:pt x="37" y="33"/>
                    <a:pt x="41" y="35"/>
                  </a:cubicBezTo>
                  <a:cubicBezTo>
                    <a:pt x="44" y="36"/>
                    <a:pt x="49" y="29"/>
                    <a:pt x="51" y="27"/>
                  </a:cubicBezTo>
                  <a:cubicBezTo>
                    <a:pt x="54" y="25"/>
                    <a:pt x="56" y="20"/>
                    <a:pt x="57" y="17"/>
                  </a:cubicBezTo>
                  <a:cubicBezTo>
                    <a:pt x="57" y="14"/>
                    <a:pt x="58" y="14"/>
                    <a:pt x="62" y="11"/>
                  </a:cubicBezTo>
                  <a:cubicBezTo>
                    <a:pt x="65" y="7"/>
                    <a:pt x="67" y="10"/>
                    <a:pt x="71" y="10"/>
                  </a:cubicBezTo>
                  <a:cubicBezTo>
                    <a:pt x="75" y="10"/>
                    <a:pt x="75" y="8"/>
                    <a:pt x="77" y="4"/>
                  </a:cubicBezTo>
                  <a:cubicBezTo>
                    <a:pt x="77" y="2"/>
                    <a:pt x="77" y="2"/>
                    <a:pt x="77" y="1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1" y="5"/>
                    <a:pt x="81" y="5"/>
                    <a:pt x="81" y="5"/>
                  </a:cubicBezTo>
                  <a:cubicBezTo>
                    <a:pt x="87" y="6"/>
                    <a:pt x="87" y="6"/>
                    <a:pt x="87" y="6"/>
                  </a:cubicBezTo>
                  <a:cubicBezTo>
                    <a:pt x="87" y="6"/>
                    <a:pt x="89" y="10"/>
                    <a:pt x="90" y="10"/>
                  </a:cubicBezTo>
                  <a:cubicBezTo>
                    <a:pt x="92" y="10"/>
                    <a:pt x="95" y="10"/>
                    <a:pt x="95" y="8"/>
                  </a:cubicBezTo>
                  <a:cubicBezTo>
                    <a:pt x="95" y="7"/>
                    <a:pt x="97" y="6"/>
                    <a:pt x="97" y="6"/>
                  </a:cubicBezTo>
                  <a:cubicBezTo>
                    <a:pt x="105" y="6"/>
                    <a:pt x="105" y="6"/>
                    <a:pt x="105" y="6"/>
                  </a:cubicBezTo>
                  <a:cubicBezTo>
                    <a:pt x="106" y="9"/>
                    <a:pt x="108" y="16"/>
                    <a:pt x="110" y="18"/>
                  </a:cubicBezTo>
                  <a:cubicBezTo>
                    <a:pt x="111" y="20"/>
                    <a:pt x="110" y="21"/>
                    <a:pt x="109" y="23"/>
                  </a:cubicBezTo>
                  <a:cubicBezTo>
                    <a:pt x="108" y="25"/>
                    <a:pt x="102" y="31"/>
                    <a:pt x="100" y="33"/>
                  </a:cubicBezTo>
                  <a:cubicBezTo>
                    <a:pt x="98" y="35"/>
                    <a:pt x="101" y="39"/>
                    <a:pt x="102" y="43"/>
                  </a:cubicBezTo>
                  <a:cubicBezTo>
                    <a:pt x="104" y="46"/>
                    <a:pt x="102" y="48"/>
                    <a:pt x="100" y="53"/>
                  </a:cubicBezTo>
                  <a:cubicBezTo>
                    <a:pt x="97" y="57"/>
                    <a:pt x="98" y="56"/>
                    <a:pt x="93" y="56"/>
                  </a:cubicBezTo>
                  <a:cubicBezTo>
                    <a:pt x="88" y="56"/>
                    <a:pt x="88" y="53"/>
                    <a:pt x="87" y="52"/>
                  </a:cubicBezTo>
                  <a:cubicBezTo>
                    <a:pt x="86" y="51"/>
                    <a:pt x="81" y="53"/>
                    <a:pt x="81" y="56"/>
                  </a:cubicBezTo>
                  <a:cubicBezTo>
                    <a:pt x="81" y="59"/>
                    <a:pt x="78" y="61"/>
                    <a:pt x="77" y="62"/>
                  </a:cubicBezTo>
                  <a:cubicBezTo>
                    <a:pt x="75" y="64"/>
                    <a:pt x="80" y="65"/>
                    <a:pt x="83" y="67"/>
                  </a:cubicBezTo>
                  <a:cubicBezTo>
                    <a:pt x="85" y="69"/>
                    <a:pt x="85" y="73"/>
                    <a:pt x="84" y="76"/>
                  </a:cubicBezTo>
                  <a:cubicBezTo>
                    <a:pt x="83" y="79"/>
                    <a:pt x="83" y="81"/>
                    <a:pt x="84" y="84"/>
                  </a:cubicBezTo>
                  <a:cubicBezTo>
                    <a:pt x="84" y="87"/>
                    <a:pt x="88" y="91"/>
                    <a:pt x="89" y="91"/>
                  </a:cubicBezTo>
                  <a:cubicBezTo>
                    <a:pt x="91" y="92"/>
                    <a:pt x="91" y="96"/>
                    <a:pt x="91" y="99"/>
                  </a:cubicBezTo>
                  <a:cubicBezTo>
                    <a:pt x="90" y="101"/>
                    <a:pt x="92" y="101"/>
                    <a:pt x="95" y="100"/>
                  </a:cubicBezTo>
                  <a:cubicBezTo>
                    <a:pt x="98" y="99"/>
                    <a:pt x="100" y="98"/>
                    <a:pt x="100" y="101"/>
                  </a:cubicBezTo>
                  <a:cubicBezTo>
                    <a:pt x="100" y="103"/>
                    <a:pt x="99" y="106"/>
                    <a:pt x="96" y="109"/>
                  </a:cubicBezTo>
                  <a:cubicBezTo>
                    <a:pt x="93" y="112"/>
                    <a:pt x="92" y="116"/>
                    <a:pt x="86" y="114"/>
                  </a:cubicBezTo>
                  <a:cubicBezTo>
                    <a:pt x="80" y="113"/>
                    <a:pt x="80" y="114"/>
                    <a:pt x="79" y="116"/>
                  </a:cubicBezTo>
                  <a:cubicBezTo>
                    <a:pt x="78" y="118"/>
                    <a:pt x="77" y="120"/>
                    <a:pt x="74" y="121"/>
                  </a:cubicBezTo>
                  <a:cubicBezTo>
                    <a:pt x="70" y="122"/>
                    <a:pt x="68" y="122"/>
                    <a:pt x="65" y="119"/>
                  </a:cubicBezTo>
                  <a:cubicBezTo>
                    <a:pt x="62" y="117"/>
                    <a:pt x="62" y="110"/>
                    <a:pt x="61" y="107"/>
                  </a:cubicBezTo>
                  <a:cubicBezTo>
                    <a:pt x="61" y="104"/>
                    <a:pt x="54" y="105"/>
                    <a:pt x="54" y="104"/>
                  </a:cubicBezTo>
                  <a:cubicBezTo>
                    <a:pt x="53" y="103"/>
                    <a:pt x="53" y="99"/>
                    <a:pt x="53" y="96"/>
                  </a:cubicBezTo>
                  <a:cubicBezTo>
                    <a:pt x="53" y="93"/>
                    <a:pt x="48" y="96"/>
                    <a:pt x="48" y="98"/>
                  </a:cubicBezTo>
                  <a:cubicBezTo>
                    <a:pt x="48" y="101"/>
                    <a:pt x="44" y="100"/>
                    <a:pt x="41" y="100"/>
                  </a:cubicBezTo>
                  <a:cubicBezTo>
                    <a:pt x="38" y="99"/>
                    <a:pt x="35" y="99"/>
                    <a:pt x="35" y="99"/>
                  </a:cubicBezTo>
                  <a:lnTo>
                    <a:pt x="31" y="101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10" name="Псковская обл.">
              <a:extLst>
                <a:ext uri="{FF2B5EF4-FFF2-40B4-BE49-F238E27FC236}">
                  <a16:creationId xmlns="" xmlns:a16="http://schemas.microsoft.com/office/drawing/2014/main" id="{725A1457-C3F2-E280-A033-D41C43A1A8E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7757" y="3272831"/>
              <a:ext cx="255376" cy="338310"/>
            </a:xfrm>
            <a:custGeom>
              <a:avLst/>
              <a:gdLst>
                <a:gd name="T0" fmla="*/ 44 w 68"/>
                <a:gd name="T1" fmla="*/ 77 h 108"/>
                <a:gd name="T2" fmla="*/ 42 w 68"/>
                <a:gd name="T3" fmla="*/ 83 h 108"/>
                <a:gd name="T4" fmla="*/ 37 w 68"/>
                <a:gd name="T5" fmla="*/ 86 h 108"/>
                <a:gd name="T6" fmla="*/ 38 w 68"/>
                <a:gd name="T7" fmla="*/ 93 h 108"/>
                <a:gd name="T8" fmla="*/ 34 w 68"/>
                <a:gd name="T9" fmla="*/ 100 h 108"/>
                <a:gd name="T10" fmla="*/ 29 w 68"/>
                <a:gd name="T11" fmla="*/ 102 h 108"/>
                <a:gd name="T12" fmla="*/ 26 w 68"/>
                <a:gd name="T13" fmla="*/ 108 h 108"/>
                <a:gd name="T14" fmla="*/ 23 w 68"/>
                <a:gd name="T15" fmla="*/ 102 h 108"/>
                <a:gd name="T16" fmla="*/ 18 w 68"/>
                <a:gd name="T17" fmla="*/ 102 h 108"/>
                <a:gd name="T18" fmla="*/ 17 w 68"/>
                <a:gd name="T19" fmla="*/ 95 h 108"/>
                <a:gd name="T20" fmla="*/ 10 w 68"/>
                <a:gd name="T21" fmla="*/ 85 h 108"/>
                <a:gd name="T22" fmla="*/ 8 w 68"/>
                <a:gd name="T23" fmla="*/ 79 h 108"/>
                <a:gd name="T24" fmla="*/ 3 w 68"/>
                <a:gd name="T25" fmla="*/ 69 h 108"/>
                <a:gd name="T26" fmla="*/ 1 w 68"/>
                <a:gd name="T27" fmla="*/ 60 h 108"/>
                <a:gd name="T28" fmla="*/ 11 w 68"/>
                <a:gd name="T29" fmla="*/ 49 h 108"/>
                <a:gd name="T30" fmla="*/ 13 w 68"/>
                <a:gd name="T31" fmla="*/ 37 h 108"/>
                <a:gd name="T32" fmla="*/ 24 w 68"/>
                <a:gd name="T33" fmla="*/ 34 h 108"/>
                <a:gd name="T34" fmla="*/ 26 w 68"/>
                <a:gd name="T35" fmla="*/ 21 h 108"/>
                <a:gd name="T36" fmla="*/ 38 w 68"/>
                <a:gd name="T37" fmla="*/ 20 h 108"/>
                <a:gd name="T38" fmla="*/ 44 w 68"/>
                <a:gd name="T39" fmla="*/ 11 h 108"/>
                <a:gd name="T40" fmla="*/ 56 w 68"/>
                <a:gd name="T41" fmla="*/ 1 h 108"/>
                <a:gd name="T42" fmla="*/ 59 w 68"/>
                <a:gd name="T43" fmla="*/ 0 h 108"/>
                <a:gd name="T44" fmla="*/ 63 w 68"/>
                <a:gd name="T45" fmla="*/ 4 h 108"/>
                <a:gd name="T46" fmla="*/ 61 w 68"/>
                <a:gd name="T47" fmla="*/ 8 h 108"/>
                <a:gd name="T48" fmla="*/ 67 w 68"/>
                <a:gd name="T49" fmla="*/ 15 h 108"/>
                <a:gd name="T50" fmla="*/ 68 w 68"/>
                <a:gd name="T51" fmla="*/ 23 h 108"/>
                <a:gd name="T52" fmla="*/ 66 w 68"/>
                <a:gd name="T53" fmla="*/ 29 h 108"/>
                <a:gd name="T54" fmla="*/ 68 w 68"/>
                <a:gd name="T55" fmla="*/ 36 h 108"/>
                <a:gd name="T56" fmla="*/ 63 w 68"/>
                <a:gd name="T57" fmla="*/ 38 h 108"/>
                <a:gd name="T58" fmla="*/ 60 w 68"/>
                <a:gd name="T59" fmla="*/ 41 h 108"/>
                <a:gd name="T60" fmla="*/ 58 w 68"/>
                <a:gd name="T61" fmla="*/ 46 h 108"/>
                <a:gd name="T62" fmla="*/ 62 w 68"/>
                <a:gd name="T63" fmla="*/ 53 h 108"/>
                <a:gd name="T64" fmla="*/ 57 w 68"/>
                <a:gd name="T65" fmla="*/ 59 h 108"/>
                <a:gd name="T66" fmla="*/ 51 w 68"/>
                <a:gd name="T67" fmla="*/ 63 h 108"/>
                <a:gd name="T68" fmla="*/ 50 w 68"/>
                <a:gd name="T69" fmla="*/ 69 h 108"/>
                <a:gd name="T70" fmla="*/ 45 w 68"/>
                <a:gd name="T71" fmla="*/ 70 h 108"/>
                <a:gd name="T72" fmla="*/ 44 w 68"/>
                <a:gd name="T73" fmla="*/ 77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68" h="108">
                  <a:moveTo>
                    <a:pt x="44" y="77"/>
                  </a:moveTo>
                  <a:cubicBezTo>
                    <a:pt x="42" y="83"/>
                    <a:pt x="42" y="83"/>
                    <a:pt x="42" y="83"/>
                  </a:cubicBezTo>
                  <a:cubicBezTo>
                    <a:pt x="37" y="86"/>
                    <a:pt x="37" y="86"/>
                    <a:pt x="37" y="86"/>
                  </a:cubicBezTo>
                  <a:cubicBezTo>
                    <a:pt x="38" y="93"/>
                    <a:pt x="38" y="93"/>
                    <a:pt x="38" y="93"/>
                  </a:cubicBezTo>
                  <a:cubicBezTo>
                    <a:pt x="34" y="100"/>
                    <a:pt x="34" y="100"/>
                    <a:pt x="34" y="100"/>
                  </a:cubicBezTo>
                  <a:cubicBezTo>
                    <a:pt x="29" y="102"/>
                    <a:pt x="29" y="102"/>
                    <a:pt x="29" y="102"/>
                  </a:cubicBezTo>
                  <a:cubicBezTo>
                    <a:pt x="26" y="108"/>
                    <a:pt x="26" y="108"/>
                    <a:pt x="26" y="108"/>
                  </a:cubicBezTo>
                  <a:cubicBezTo>
                    <a:pt x="23" y="102"/>
                    <a:pt x="23" y="102"/>
                    <a:pt x="23" y="102"/>
                  </a:cubicBezTo>
                  <a:cubicBezTo>
                    <a:pt x="18" y="102"/>
                    <a:pt x="18" y="102"/>
                    <a:pt x="18" y="102"/>
                  </a:cubicBezTo>
                  <a:cubicBezTo>
                    <a:pt x="18" y="101"/>
                    <a:pt x="17" y="98"/>
                    <a:pt x="17" y="95"/>
                  </a:cubicBezTo>
                  <a:cubicBezTo>
                    <a:pt x="17" y="88"/>
                    <a:pt x="15" y="86"/>
                    <a:pt x="10" y="85"/>
                  </a:cubicBezTo>
                  <a:cubicBezTo>
                    <a:pt x="6" y="84"/>
                    <a:pt x="5" y="82"/>
                    <a:pt x="8" y="79"/>
                  </a:cubicBezTo>
                  <a:cubicBezTo>
                    <a:pt x="12" y="75"/>
                    <a:pt x="6" y="72"/>
                    <a:pt x="3" y="69"/>
                  </a:cubicBezTo>
                  <a:cubicBezTo>
                    <a:pt x="1" y="66"/>
                    <a:pt x="2" y="62"/>
                    <a:pt x="1" y="60"/>
                  </a:cubicBezTo>
                  <a:cubicBezTo>
                    <a:pt x="0" y="57"/>
                    <a:pt x="7" y="53"/>
                    <a:pt x="11" y="49"/>
                  </a:cubicBezTo>
                  <a:cubicBezTo>
                    <a:pt x="14" y="44"/>
                    <a:pt x="12" y="40"/>
                    <a:pt x="13" y="37"/>
                  </a:cubicBezTo>
                  <a:cubicBezTo>
                    <a:pt x="14" y="35"/>
                    <a:pt x="22" y="36"/>
                    <a:pt x="24" y="34"/>
                  </a:cubicBezTo>
                  <a:cubicBezTo>
                    <a:pt x="25" y="32"/>
                    <a:pt x="26" y="21"/>
                    <a:pt x="26" y="21"/>
                  </a:cubicBezTo>
                  <a:cubicBezTo>
                    <a:pt x="26" y="21"/>
                    <a:pt x="34" y="20"/>
                    <a:pt x="38" y="20"/>
                  </a:cubicBezTo>
                  <a:cubicBezTo>
                    <a:pt x="42" y="19"/>
                    <a:pt x="43" y="16"/>
                    <a:pt x="44" y="11"/>
                  </a:cubicBezTo>
                  <a:cubicBezTo>
                    <a:pt x="44" y="6"/>
                    <a:pt x="50" y="2"/>
                    <a:pt x="56" y="1"/>
                  </a:cubicBezTo>
                  <a:cubicBezTo>
                    <a:pt x="57" y="1"/>
                    <a:pt x="58" y="0"/>
                    <a:pt x="59" y="0"/>
                  </a:cubicBezTo>
                  <a:cubicBezTo>
                    <a:pt x="63" y="4"/>
                    <a:pt x="63" y="4"/>
                    <a:pt x="63" y="4"/>
                  </a:cubicBezTo>
                  <a:cubicBezTo>
                    <a:pt x="61" y="8"/>
                    <a:pt x="61" y="8"/>
                    <a:pt x="61" y="8"/>
                  </a:cubicBezTo>
                  <a:cubicBezTo>
                    <a:pt x="67" y="15"/>
                    <a:pt x="67" y="15"/>
                    <a:pt x="67" y="15"/>
                  </a:cubicBezTo>
                  <a:cubicBezTo>
                    <a:pt x="68" y="23"/>
                    <a:pt x="68" y="23"/>
                    <a:pt x="68" y="23"/>
                  </a:cubicBezTo>
                  <a:cubicBezTo>
                    <a:pt x="66" y="29"/>
                    <a:pt x="66" y="29"/>
                    <a:pt x="66" y="29"/>
                  </a:cubicBezTo>
                  <a:cubicBezTo>
                    <a:pt x="68" y="36"/>
                    <a:pt x="68" y="36"/>
                    <a:pt x="68" y="36"/>
                  </a:cubicBezTo>
                  <a:cubicBezTo>
                    <a:pt x="63" y="38"/>
                    <a:pt x="63" y="38"/>
                    <a:pt x="63" y="38"/>
                  </a:cubicBezTo>
                  <a:cubicBezTo>
                    <a:pt x="60" y="41"/>
                    <a:pt x="60" y="41"/>
                    <a:pt x="60" y="41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62" y="53"/>
                    <a:pt x="62" y="53"/>
                    <a:pt x="62" y="53"/>
                  </a:cubicBezTo>
                  <a:cubicBezTo>
                    <a:pt x="57" y="59"/>
                    <a:pt x="57" y="59"/>
                    <a:pt x="57" y="59"/>
                  </a:cubicBezTo>
                  <a:cubicBezTo>
                    <a:pt x="51" y="63"/>
                    <a:pt x="51" y="63"/>
                    <a:pt x="51" y="63"/>
                  </a:cubicBezTo>
                  <a:cubicBezTo>
                    <a:pt x="50" y="69"/>
                    <a:pt x="50" y="69"/>
                    <a:pt x="50" y="69"/>
                  </a:cubicBezTo>
                  <a:cubicBezTo>
                    <a:pt x="45" y="70"/>
                    <a:pt x="45" y="70"/>
                    <a:pt x="45" y="70"/>
                  </a:cubicBezTo>
                  <a:lnTo>
                    <a:pt x="44" y="77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11" name="Пермский край">
              <a:extLst>
                <a:ext uri="{FF2B5EF4-FFF2-40B4-BE49-F238E27FC236}">
                  <a16:creationId xmlns="" xmlns:a16="http://schemas.microsoft.com/office/drawing/2014/main" id="{88EC2FBE-B0DE-80AE-81AE-0C41ED89BB4C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1477" y="3849391"/>
              <a:ext cx="519745" cy="496187"/>
            </a:xfrm>
            <a:custGeom>
              <a:avLst/>
              <a:gdLst>
                <a:gd name="T0" fmla="*/ 64 w 289"/>
                <a:gd name="T1" fmla="*/ 32 h 330"/>
                <a:gd name="T2" fmla="*/ 68 w 289"/>
                <a:gd name="T3" fmla="*/ 19 h 330"/>
                <a:gd name="T4" fmla="*/ 68 w 289"/>
                <a:gd name="T5" fmla="*/ 3 h 330"/>
                <a:gd name="T6" fmla="*/ 89 w 289"/>
                <a:gd name="T7" fmla="*/ 5 h 330"/>
                <a:gd name="T8" fmla="*/ 100 w 289"/>
                <a:gd name="T9" fmla="*/ 0 h 330"/>
                <a:gd name="T10" fmla="*/ 110 w 289"/>
                <a:gd name="T11" fmla="*/ 23 h 330"/>
                <a:gd name="T12" fmla="*/ 131 w 289"/>
                <a:gd name="T13" fmla="*/ 25 h 330"/>
                <a:gd name="T14" fmla="*/ 162 w 289"/>
                <a:gd name="T15" fmla="*/ 36 h 330"/>
                <a:gd name="T16" fmla="*/ 183 w 289"/>
                <a:gd name="T17" fmla="*/ 34 h 330"/>
                <a:gd name="T18" fmla="*/ 198 w 289"/>
                <a:gd name="T19" fmla="*/ 42 h 330"/>
                <a:gd name="T20" fmla="*/ 225 w 289"/>
                <a:gd name="T21" fmla="*/ 36 h 330"/>
                <a:gd name="T22" fmla="*/ 287 w 289"/>
                <a:gd name="T23" fmla="*/ 59 h 330"/>
                <a:gd name="T24" fmla="*/ 275 w 289"/>
                <a:gd name="T25" fmla="*/ 80 h 330"/>
                <a:gd name="T26" fmla="*/ 264 w 289"/>
                <a:gd name="T27" fmla="*/ 111 h 330"/>
                <a:gd name="T28" fmla="*/ 218 w 289"/>
                <a:gd name="T29" fmla="*/ 151 h 330"/>
                <a:gd name="T30" fmla="*/ 208 w 289"/>
                <a:gd name="T31" fmla="*/ 180 h 330"/>
                <a:gd name="T32" fmla="*/ 216 w 289"/>
                <a:gd name="T33" fmla="*/ 205 h 330"/>
                <a:gd name="T34" fmla="*/ 214 w 289"/>
                <a:gd name="T35" fmla="*/ 230 h 330"/>
                <a:gd name="T36" fmla="*/ 185 w 289"/>
                <a:gd name="T37" fmla="*/ 244 h 330"/>
                <a:gd name="T38" fmla="*/ 179 w 289"/>
                <a:gd name="T39" fmla="*/ 265 h 330"/>
                <a:gd name="T40" fmla="*/ 154 w 289"/>
                <a:gd name="T41" fmla="*/ 265 h 330"/>
                <a:gd name="T42" fmla="*/ 137 w 289"/>
                <a:gd name="T43" fmla="*/ 288 h 330"/>
                <a:gd name="T44" fmla="*/ 106 w 289"/>
                <a:gd name="T45" fmla="*/ 292 h 330"/>
                <a:gd name="T46" fmla="*/ 87 w 289"/>
                <a:gd name="T47" fmla="*/ 328 h 330"/>
                <a:gd name="T48" fmla="*/ 68 w 289"/>
                <a:gd name="T49" fmla="*/ 328 h 330"/>
                <a:gd name="T50" fmla="*/ 50 w 289"/>
                <a:gd name="T51" fmla="*/ 307 h 330"/>
                <a:gd name="T52" fmla="*/ 31 w 289"/>
                <a:gd name="T53" fmla="*/ 294 h 330"/>
                <a:gd name="T54" fmla="*/ 16 w 289"/>
                <a:gd name="T55" fmla="*/ 273 h 330"/>
                <a:gd name="T56" fmla="*/ 6 w 289"/>
                <a:gd name="T57" fmla="*/ 276 h 330"/>
                <a:gd name="T58" fmla="*/ 0 w 289"/>
                <a:gd name="T59" fmla="*/ 248 h 330"/>
                <a:gd name="T60" fmla="*/ 29 w 289"/>
                <a:gd name="T61" fmla="*/ 213 h 330"/>
                <a:gd name="T62" fmla="*/ 41 w 289"/>
                <a:gd name="T63" fmla="*/ 186 h 330"/>
                <a:gd name="T64" fmla="*/ 31 w 289"/>
                <a:gd name="T65" fmla="*/ 151 h 330"/>
                <a:gd name="T66" fmla="*/ 60 w 289"/>
                <a:gd name="T67" fmla="*/ 142 h 330"/>
                <a:gd name="T68" fmla="*/ 62 w 289"/>
                <a:gd name="T69" fmla="*/ 117 h 330"/>
                <a:gd name="T70" fmla="*/ 66 w 289"/>
                <a:gd name="T71" fmla="*/ 96 h 330"/>
                <a:gd name="T72" fmla="*/ 91 w 289"/>
                <a:gd name="T73" fmla="*/ 61 h 330"/>
                <a:gd name="T74" fmla="*/ 56 w 289"/>
                <a:gd name="T75" fmla="*/ 34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89" h="330">
                  <a:moveTo>
                    <a:pt x="56" y="34"/>
                  </a:moveTo>
                  <a:lnTo>
                    <a:pt x="64" y="32"/>
                  </a:lnTo>
                  <a:lnTo>
                    <a:pt x="68" y="28"/>
                  </a:lnTo>
                  <a:lnTo>
                    <a:pt x="68" y="19"/>
                  </a:lnTo>
                  <a:lnTo>
                    <a:pt x="62" y="15"/>
                  </a:lnTo>
                  <a:lnTo>
                    <a:pt x="68" y="3"/>
                  </a:lnTo>
                  <a:lnTo>
                    <a:pt x="85" y="9"/>
                  </a:lnTo>
                  <a:lnTo>
                    <a:pt x="89" y="5"/>
                  </a:lnTo>
                  <a:lnTo>
                    <a:pt x="93" y="7"/>
                  </a:lnTo>
                  <a:lnTo>
                    <a:pt x="100" y="0"/>
                  </a:lnTo>
                  <a:lnTo>
                    <a:pt x="112" y="9"/>
                  </a:lnTo>
                  <a:lnTo>
                    <a:pt x="110" y="23"/>
                  </a:lnTo>
                  <a:lnTo>
                    <a:pt x="120" y="30"/>
                  </a:lnTo>
                  <a:lnTo>
                    <a:pt x="131" y="25"/>
                  </a:lnTo>
                  <a:lnTo>
                    <a:pt x="152" y="42"/>
                  </a:lnTo>
                  <a:lnTo>
                    <a:pt x="162" y="36"/>
                  </a:lnTo>
                  <a:lnTo>
                    <a:pt x="177" y="44"/>
                  </a:lnTo>
                  <a:lnTo>
                    <a:pt x="183" y="34"/>
                  </a:lnTo>
                  <a:lnTo>
                    <a:pt x="191" y="38"/>
                  </a:lnTo>
                  <a:lnTo>
                    <a:pt x="198" y="42"/>
                  </a:lnTo>
                  <a:lnTo>
                    <a:pt x="208" y="30"/>
                  </a:lnTo>
                  <a:lnTo>
                    <a:pt x="225" y="36"/>
                  </a:lnTo>
                  <a:lnTo>
                    <a:pt x="262" y="57"/>
                  </a:lnTo>
                  <a:lnTo>
                    <a:pt x="287" y="59"/>
                  </a:lnTo>
                  <a:lnTo>
                    <a:pt x="289" y="73"/>
                  </a:lnTo>
                  <a:lnTo>
                    <a:pt x="275" y="80"/>
                  </a:lnTo>
                  <a:lnTo>
                    <a:pt x="275" y="98"/>
                  </a:lnTo>
                  <a:lnTo>
                    <a:pt x="264" y="111"/>
                  </a:lnTo>
                  <a:lnTo>
                    <a:pt x="237" y="151"/>
                  </a:lnTo>
                  <a:lnTo>
                    <a:pt x="218" y="151"/>
                  </a:lnTo>
                  <a:lnTo>
                    <a:pt x="210" y="163"/>
                  </a:lnTo>
                  <a:lnTo>
                    <a:pt x="208" y="180"/>
                  </a:lnTo>
                  <a:lnTo>
                    <a:pt x="216" y="190"/>
                  </a:lnTo>
                  <a:lnTo>
                    <a:pt x="216" y="205"/>
                  </a:lnTo>
                  <a:lnTo>
                    <a:pt x="204" y="217"/>
                  </a:lnTo>
                  <a:lnTo>
                    <a:pt x="214" y="230"/>
                  </a:lnTo>
                  <a:lnTo>
                    <a:pt x="200" y="244"/>
                  </a:lnTo>
                  <a:lnTo>
                    <a:pt x="185" y="244"/>
                  </a:lnTo>
                  <a:lnTo>
                    <a:pt x="170" y="253"/>
                  </a:lnTo>
                  <a:lnTo>
                    <a:pt x="179" y="265"/>
                  </a:lnTo>
                  <a:lnTo>
                    <a:pt x="166" y="276"/>
                  </a:lnTo>
                  <a:lnTo>
                    <a:pt x="154" y="265"/>
                  </a:lnTo>
                  <a:lnTo>
                    <a:pt x="143" y="269"/>
                  </a:lnTo>
                  <a:lnTo>
                    <a:pt x="137" y="288"/>
                  </a:lnTo>
                  <a:lnTo>
                    <a:pt x="127" y="294"/>
                  </a:lnTo>
                  <a:lnTo>
                    <a:pt x="106" y="292"/>
                  </a:lnTo>
                  <a:lnTo>
                    <a:pt x="102" y="311"/>
                  </a:lnTo>
                  <a:lnTo>
                    <a:pt x="87" y="328"/>
                  </a:lnTo>
                  <a:lnTo>
                    <a:pt x="87" y="330"/>
                  </a:lnTo>
                  <a:lnTo>
                    <a:pt x="68" y="328"/>
                  </a:lnTo>
                  <a:lnTo>
                    <a:pt x="62" y="307"/>
                  </a:lnTo>
                  <a:lnTo>
                    <a:pt x="50" y="307"/>
                  </a:lnTo>
                  <a:lnTo>
                    <a:pt x="43" y="292"/>
                  </a:lnTo>
                  <a:lnTo>
                    <a:pt x="31" y="294"/>
                  </a:lnTo>
                  <a:lnTo>
                    <a:pt x="16" y="284"/>
                  </a:lnTo>
                  <a:lnTo>
                    <a:pt x="16" y="273"/>
                  </a:lnTo>
                  <a:lnTo>
                    <a:pt x="8" y="273"/>
                  </a:lnTo>
                  <a:lnTo>
                    <a:pt x="6" y="276"/>
                  </a:lnTo>
                  <a:lnTo>
                    <a:pt x="0" y="261"/>
                  </a:lnTo>
                  <a:lnTo>
                    <a:pt x="0" y="248"/>
                  </a:lnTo>
                  <a:lnTo>
                    <a:pt x="25" y="240"/>
                  </a:lnTo>
                  <a:lnTo>
                    <a:pt x="29" y="213"/>
                  </a:lnTo>
                  <a:lnTo>
                    <a:pt x="31" y="196"/>
                  </a:lnTo>
                  <a:lnTo>
                    <a:pt x="41" y="186"/>
                  </a:lnTo>
                  <a:lnTo>
                    <a:pt x="43" y="153"/>
                  </a:lnTo>
                  <a:lnTo>
                    <a:pt x="31" y="151"/>
                  </a:lnTo>
                  <a:lnTo>
                    <a:pt x="47" y="155"/>
                  </a:lnTo>
                  <a:lnTo>
                    <a:pt x="60" y="142"/>
                  </a:lnTo>
                  <a:lnTo>
                    <a:pt x="62" y="126"/>
                  </a:lnTo>
                  <a:lnTo>
                    <a:pt x="62" y="117"/>
                  </a:lnTo>
                  <a:lnTo>
                    <a:pt x="58" y="109"/>
                  </a:lnTo>
                  <a:lnTo>
                    <a:pt x="66" y="96"/>
                  </a:lnTo>
                  <a:lnTo>
                    <a:pt x="91" y="75"/>
                  </a:lnTo>
                  <a:lnTo>
                    <a:pt x="91" y="61"/>
                  </a:lnTo>
                  <a:lnTo>
                    <a:pt x="79" y="50"/>
                  </a:lnTo>
                  <a:lnTo>
                    <a:pt x="56" y="34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12" name="Пензенская обл.">
              <a:extLst>
                <a:ext uri="{FF2B5EF4-FFF2-40B4-BE49-F238E27FC236}">
                  <a16:creationId xmlns="" xmlns:a16="http://schemas.microsoft.com/office/drawing/2014/main" id="{DAAF04C7-D6DE-DB0F-2E5F-ED69A734AC0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1611" y="4090104"/>
              <a:ext cx="266167" cy="234561"/>
            </a:xfrm>
            <a:custGeom>
              <a:avLst/>
              <a:gdLst>
                <a:gd name="T0" fmla="*/ 0 w 71"/>
                <a:gd name="T1" fmla="*/ 37 h 75"/>
                <a:gd name="T2" fmla="*/ 0 w 71"/>
                <a:gd name="T3" fmla="*/ 36 h 75"/>
                <a:gd name="T4" fmla="*/ 8 w 71"/>
                <a:gd name="T5" fmla="*/ 37 h 75"/>
                <a:gd name="T6" fmla="*/ 8 w 71"/>
                <a:gd name="T7" fmla="*/ 27 h 75"/>
                <a:gd name="T8" fmla="*/ 5 w 71"/>
                <a:gd name="T9" fmla="*/ 22 h 75"/>
                <a:gd name="T10" fmla="*/ 7 w 71"/>
                <a:gd name="T11" fmla="*/ 12 h 75"/>
                <a:gd name="T12" fmla="*/ 6 w 71"/>
                <a:gd name="T13" fmla="*/ 6 h 75"/>
                <a:gd name="T14" fmla="*/ 12 w 71"/>
                <a:gd name="T15" fmla="*/ 0 h 75"/>
                <a:gd name="T16" fmla="*/ 16 w 71"/>
                <a:gd name="T17" fmla="*/ 0 h 75"/>
                <a:gd name="T18" fmla="*/ 18 w 71"/>
                <a:gd name="T19" fmla="*/ 5 h 75"/>
                <a:gd name="T20" fmla="*/ 22 w 71"/>
                <a:gd name="T21" fmla="*/ 5 h 75"/>
                <a:gd name="T22" fmla="*/ 27 w 71"/>
                <a:gd name="T23" fmla="*/ 9 h 75"/>
                <a:gd name="T24" fmla="*/ 34 w 71"/>
                <a:gd name="T25" fmla="*/ 10 h 75"/>
                <a:gd name="T26" fmla="*/ 39 w 71"/>
                <a:gd name="T27" fmla="*/ 14 h 75"/>
                <a:gd name="T28" fmla="*/ 39 w 71"/>
                <a:gd name="T29" fmla="*/ 22 h 75"/>
                <a:gd name="T30" fmla="*/ 45 w 71"/>
                <a:gd name="T31" fmla="*/ 28 h 75"/>
                <a:gd name="T32" fmla="*/ 49 w 71"/>
                <a:gd name="T33" fmla="*/ 27 h 75"/>
                <a:gd name="T34" fmla="*/ 56 w 71"/>
                <a:gd name="T35" fmla="*/ 28 h 75"/>
                <a:gd name="T36" fmla="*/ 62 w 71"/>
                <a:gd name="T37" fmla="*/ 34 h 75"/>
                <a:gd name="T38" fmla="*/ 69 w 71"/>
                <a:gd name="T39" fmla="*/ 36 h 75"/>
                <a:gd name="T40" fmla="*/ 71 w 71"/>
                <a:gd name="T41" fmla="*/ 43 h 75"/>
                <a:gd name="T42" fmla="*/ 69 w 71"/>
                <a:gd name="T43" fmla="*/ 49 h 75"/>
                <a:gd name="T44" fmla="*/ 67 w 71"/>
                <a:gd name="T45" fmla="*/ 55 h 75"/>
                <a:gd name="T46" fmla="*/ 71 w 71"/>
                <a:gd name="T47" fmla="*/ 58 h 75"/>
                <a:gd name="T48" fmla="*/ 68 w 71"/>
                <a:gd name="T49" fmla="*/ 64 h 75"/>
                <a:gd name="T50" fmla="*/ 59 w 71"/>
                <a:gd name="T51" fmla="*/ 75 h 75"/>
                <a:gd name="T52" fmla="*/ 55 w 71"/>
                <a:gd name="T53" fmla="*/ 71 h 75"/>
                <a:gd name="T54" fmla="*/ 52 w 71"/>
                <a:gd name="T55" fmla="*/ 72 h 75"/>
                <a:gd name="T56" fmla="*/ 46 w 71"/>
                <a:gd name="T57" fmla="*/ 73 h 75"/>
                <a:gd name="T58" fmla="*/ 28 w 71"/>
                <a:gd name="T59" fmla="*/ 62 h 75"/>
                <a:gd name="T60" fmla="*/ 24 w 71"/>
                <a:gd name="T61" fmla="*/ 56 h 75"/>
                <a:gd name="T62" fmla="*/ 17 w 71"/>
                <a:gd name="T63" fmla="*/ 56 h 75"/>
                <a:gd name="T64" fmla="*/ 6 w 71"/>
                <a:gd name="T65" fmla="*/ 49 h 75"/>
                <a:gd name="T66" fmla="*/ 6 w 71"/>
                <a:gd name="T67" fmla="*/ 44 h 75"/>
                <a:gd name="T68" fmla="*/ 3 w 71"/>
                <a:gd name="T69" fmla="*/ 42 h 75"/>
                <a:gd name="T70" fmla="*/ 0 w 71"/>
                <a:gd name="T71" fmla="*/ 37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71" h="75">
                  <a:moveTo>
                    <a:pt x="0" y="37"/>
                  </a:moveTo>
                  <a:cubicBezTo>
                    <a:pt x="0" y="36"/>
                    <a:pt x="0" y="36"/>
                    <a:pt x="0" y="36"/>
                  </a:cubicBezTo>
                  <a:cubicBezTo>
                    <a:pt x="8" y="37"/>
                    <a:pt x="8" y="37"/>
                    <a:pt x="8" y="37"/>
                  </a:cubicBezTo>
                  <a:cubicBezTo>
                    <a:pt x="8" y="27"/>
                    <a:pt x="8" y="27"/>
                    <a:pt x="8" y="27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7" y="12"/>
                    <a:pt x="7" y="12"/>
                    <a:pt x="7" y="12"/>
                  </a:cubicBezTo>
                  <a:cubicBezTo>
                    <a:pt x="6" y="6"/>
                    <a:pt x="6" y="6"/>
                    <a:pt x="6" y="6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8" y="5"/>
                    <a:pt x="18" y="5"/>
                    <a:pt x="18" y="5"/>
                  </a:cubicBezTo>
                  <a:cubicBezTo>
                    <a:pt x="22" y="5"/>
                    <a:pt x="22" y="5"/>
                    <a:pt x="22" y="5"/>
                  </a:cubicBezTo>
                  <a:cubicBezTo>
                    <a:pt x="27" y="9"/>
                    <a:pt x="27" y="9"/>
                    <a:pt x="27" y="9"/>
                  </a:cubicBezTo>
                  <a:cubicBezTo>
                    <a:pt x="34" y="10"/>
                    <a:pt x="34" y="10"/>
                    <a:pt x="34" y="10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22"/>
                    <a:pt x="39" y="22"/>
                    <a:pt x="39" y="22"/>
                  </a:cubicBezTo>
                  <a:cubicBezTo>
                    <a:pt x="45" y="28"/>
                    <a:pt x="45" y="28"/>
                    <a:pt x="45" y="28"/>
                  </a:cubicBezTo>
                  <a:cubicBezTo>
                    <a:pt x="49" y="27"/>
                    <a:pt x="49" y="27"/>
                    <a:pt x="49" y="27"/>
                  </a:cubicBezTo>
                  <a:cubicBezTo>
                    <a:pt x="56" y="28"/>
                    <a:pt x="56" y="28"/>
                    <a:pt x="56" y="28"/>
                  </a:cubicBezTo>
                  <a:cubicBezTo>
                    <a:pt x="62" y="34"/>
                    <a:pt x="62" y="34"/>
                    <a:pt x="62" y="34"/>
                  </a:cubicBezTo>
                  <a:cubicBezTo>
                    <a:pt x="69" y="36"/>
                    <a:pt x="69" y="36"/>
                    <a:pt x="69" y="36"/>
                  </a:cubicBezTo>
                  <a:cubicBezTo>
                    <a:pt x="69" y="36"/>
                    <a:pt x="71" y="42"/>
                    <a:pt x="71" y="43"/>
                  </a:cubicBezTo>
                  <a:cubicBezTo>
                    <a:pt x="71" y="43"/>
                    <a:pt x="69" y="49"/>
                    <a:pt x="69" y="49"/>
                  </a:cubicBezTo>
                  <a:cubicBezTo>
                    <a:pt x="67" y="55"/>
                    <a:pt x="67" y="55"/>
                    <a:pt x="67" y="55"/>
                  </a:cubicBezTo>
                  <a:cubicBezTo>
                    <a:pt x="71" y="58"/>
                    <a:pt x="71" y="58"/>
                    <a:pt x="71" y="58"/>
                  </a:cubicBezTo>
                  <a:cubicBezTo>
                    <a:pt x="68" y="64"/>
                    <a:pt x="68" y="64"/>
                    <a:pt x="68" y="64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5" y="71"/>
                    <a:pt x="55" y="71"/>
                    <a:pt x="55" y="71"/>
                  </a:cubicBezTo>
                  <a:cubicBezTo>
                    <a:pt x="52" y="72"/>
                    <a:pt x="52" y="72"/>
                    <a:pt x="52" y="72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28" y="62"/>
                    <a:pt x="28" y="62"/>
                    <a:pt x="28" y="62"/>
                  </a:cubicBezTo>
                  <a:cubicBezTo>
                    <a:pt x="24" y="56"/>
                    <a:pt x="24" y="56"/>
                    <a:pt x="24" y="56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6" y="49"/>
                    <a:pt x="6" y="49"/>
                    <a:pt x="6" y="49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3" y="42"/>
                    <a:pt x="3" y="42"/>
                    <a:pt x="3" y="42"/>
                  </a:cubicBezTo>
                  <a:lnTo>
                    <a:pt x="0" y="37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13" name="Орловская обл.">
              <a:extLst>
                <a:ext uri="{FF2B5EF4-FFF2-40B4-BE49-F238E27FC236}">
                  <a16:creationId xmlns="" xmlns:a16="http://schemas.microsoft.com/office/drawing/2014/main" id="{49AEFD5C-6D59-E0B2-B2BB-454F75ABF91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3368" y="3876777"/>
              <a:ext cx="194230" cy="181936"/>
            </a:xfrm>
            <a:custGeom>
              <a:avLst/>
              <a:gdLst>
                <a:gd name="T0" fmla="*/ 0 w 108"/>
                <a:gd name="T1" fmla="*/ 38 h 121"/>
                <a:gd name="T2" fmla="*/ 2 w 108"/>
                <a:gd name="T3" fmla="*/ 29 h 121"/>
                <a:gd name="T4" fmla="*/ 14 w 108"/>
                <a:gd name="T5" fmla="*/ 25 h 121"/>
                <a:gd name="T6" fmla="*/ 14 w 108"/>
                <a:gd name="T7" fmla="*/ 13 h 121"/>
                <a:gd name="T8" fmla="*/ 27 w 108"/>
                <a:gd name="T9" fmla="*/ 9 h 121"/>
                <a:gd name="T10" fmla="*/ 33 w 108"/>
                <a:gd name="T11" fmla="*/ 17 h 121"/>
                <a:gd name="T12" fmla="*/ 39 w 108"/>
                <a:gd name="T13" fmla="*/ 13 h 121"/>
                <a:gd name="T14" fmla="*/ 39 w 108"/>
                <a:gd name="T15" fmla="*/ 2 h 121"/>
                <a:gd name="T16" fmla="*/ 45 w 108"/>
                <a:gd name="T17" fmla="*/ 0 h 121"/>
                <a:gd name="T18" fmla="*/ 60 w 108"/>
                <a:gd name="T19" fmla="*/ 6 h 121"/>
                <a:gd name="T20" fmla="*/ 75 w 108"/>
                <a:gd name="T21" fmla="*/ 6 h 121"/>
                <a:gd name="T22" fmla="*/ 79 w 108"/>
                <a:gd name="T23" fmla="*/ 11 h 121"/>
                <a:gd name="T24" fmla="*/ 81 w 108"/>
                <a:gd name="T25" fmla="*/ 27 h 121"/>
                <a:gd name="T26" fmla="*/ 95 w 108"/>
                <a:gd name="T27" fmla="*/ 50 h 121"/>
                <a:gd name="T28" fmla="*/ 108 w 108"/>
                <a:gd name="T29" fmla="*/ 59 h 121"/>
                <a:gd name="T30" fmla="*/ 108 w 108"/>
                <a:gd name="T31" fmla="*/ 82 h 121"/>
                <a:gd name="T32" fmla="*/ 95 w 108"/>
                <a:gd name="T33" fmla="*/ 84 h 121"/>
                <a:gd name="T34" fmla="*/ 89 w 108"/>
                <a:gd name="T35" fmla="*/ 96 h 121"/>
                <a:gd name="T36" fmla="*/ 79 w 108"/>
                <a:gd name="T37" fmla="*/ 104 h 121"/>
                <a:gd name="T38" fmla="*/ 83 w 108"/>
                <a:gd name="T39" fmla="*/ 111 h 121"/>
                <a:gd name="T40" fmla="*/ 79 w 108"/>
                <a:gd name="T41" fmla="*/ 115 h 121"/>
                <a:gd name="T42" fmla="*/ 60 w 108"/>
                <a:gd name="T43" fmla="*/ 121 h 121"/>
                <a:gd name="T44" fmla="*/ 60 w 108"/>
                <a:gd name="T45" fmla="*/ 121 h 121"/>
                <a:gd name="T46" fmla="*/ 43 w 108"/>
                <a:gd name="T47" fmla="*/ 111 h 121"/>
                <a:gd name="T48" fmla="*/ 41 w 108"/>
                <a:gd name="T49" fmla="*/ 96 h 121"/>
                <a:gd name="T50" fmla="*/ 33 w 108"/>
                <a:gd name="T51" fmla="*/ 77 h 121"/>
                <a:gd name="T52" fmla="*/ 27 w 108"/>
                <a:gd name="T53" fmla="*/ 63 h 121"/>
                <a:gd name="T54" fmla="*/ 18 w 108"/>
                <a:gd name="T55" fmla="*/ 63 h 121"/>
                <a:gd name="T56" fmla="*/ 14 w 108"/>
                <a:gd name="T57" fmla="*/ 46 h 121"/>
                <a:gd name="T58" fmla="*/ 0 w 108"/>
                <a:gd name="T59" fmla="*/ 38 h 121"/>
                <a:gd name="T60" fmla="*/ 0 w 108"/>
                <a:gd name="T61" fmla="*/ 38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8" h="121">
                  <a:moveTo>
                    <a:pt x="0" y="38"/>
                  </a:moveTo>
                  <a:lnTo>
                    <a:pt x="2" y="29"/>
                  </a:lnTo>
                  <a:lnTo>
                    <a:pt x="14" y="25"/>
                  </a:lnTo>
                  <a:lnTo>
                    <a:pt x="14" y="13"/>
                  </a:lnTo>
                  <a:lnTo>
                    <a:pt x="27" y="9"/>
                  </a:lnTo>
                  <a:lnTo>
                    <a:pt x="33" y="17"/>
                  </a:lnTo>
                  <a:lnTo>
                    <a:pt x="39" y="13"/>
                  </a:lnTo>
                  <a:lnTo>
                    <a:pt x="39" y="2"/>
                  </a:lnTo>
                  <a:lnTo>
                    <a:pt x="45" y="0"/>
                  </a:lnTo>
                  <a:lnTo>
                    <a:pt x="60" y="6"/>
                  </a:lnTo>
                  <a:lnTo>
                    <a:pt x="75" y="6"/>
                  </a:lnTo>
                  <a:lnTo>
                    <a:pt x="79" y="11"/>
                  </a:lnTo>
                  <a:lnTo>
                    <a:pt x="81" y="27"/>
                  </a:lnTo>
                  <a:lnTo>
                    <a:pt x="95" y="50"/>
                  </a:lnTo>
                  <a:lnTo>
                    <a:pt x="108" y="59"/>
                  </a:lnTo>
                  <a:lnTo>
                    <a:pt x="108" y="82"/>
                  </a:lnTo>
                  <a:lnTo>
                    <a:pt x="95" y="84"/>
                  </a:lnTo>
                  <a:lnTo>
                    <a:pt x="89" y="96"/>
                  </a:lnTo>
                  <a:lnTo>
                    <a:pt x="79" y="104"/>
                  </a:lnTo>
                  <a:lnTo>
                    <a:pt x="83" y="111"/>
                  </a:lnTo>
                  <a:lnTo>
                    <a:pt x="79" y="115"/>
                  </a:lnTo>
                  <a:lnTo>
                    <a:pt x="60" y="121"/>
                  </a:lnTo>
                  <a:lnTo>
                    <a:pt x="60" y="121"/>
                  </a:lnTo>
                  <a:lnTo>
                    <a:pt x="43" y="111"/>
                  </a:lnTo>
                  <a:lnTo>
                    <a:pt x="41" y="96"/>
                  </a:lnTo>
                  <a:lnTo>
                    <a:pt x="33" y="77"/>
                  </a:lnTo>
                  <a:lnTo>
                    <a:pt x="27" y="63"/>
                  </a:lnTo>
                  <a:lnTo>
                    <a:pt x="18" y="63"/>
                  </a:lnTo>
                  <a:lnTo>
                    <a:pt x="14" y="46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14" name="Оренбургская обл.">
              <a:extLst>
                <a:ext uri="{FF2B5EF4-FFF2-40B4-BE49-F238E27FC236}">
                  <a16:creationId xmlns="" xmlns:a16="http://schemas.microsoft.com/office/drawing/2014/main" id="{77860690-2C78-6B62-860A-267D3E8A1AD1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5467" y="4355321"/>
              <a:ext cx="633046" cy="512728"/>
            </a:xfrm>
            <a:custGeom>
              <a:avLst/>
              <a:gdLst>
                <a:gd name="T0" fmla="*/ 150 w 169"/>
                <a:gd name="T1" fmla="*/ 121 h 164"/>
                <a:gd name="T2" fmla="*/ 165 w 169"/>
                <a:gd name="T3" fmla="*/ 144 h 164"/>
                <a:gd name="T4" fmla="*/ 154 w 169"/>
                <a:gd name="T5" fmla="*/ 163 h 164"/>
                <a:gd name="T6" fmla="*/ 135 w 169"/>
                <a:gd name="T7" fmla="*/ 151 h 164"/>
                <a:gd name="T8" fmla="*/ 117 w 169"/>
                <a:gd name="T9" fmla="*/ 145 h 164"/>
                <a:gd name="T10" fmla="*/ 108 w 169"/>
                <a:gd name="T11" fmla="*/ 130 h 164"/>
                <a:gd name="T12" fmla="*/ 92 w 169"/>
                <a:gd name="T13" fmla="*/ 132 h 164"/>
                <a:gd name="T14" fmla="*/ 74 w 169"/>
                <a:gd name="T15" fmla="*/ 120 h 164"/>
                <a:gd name="T16" fmla="*/ 53 w 169"/>
                <a:gd name="T17" fmla="*/ 108 h 164"/>
                <a:gd name="T18" fmla="*/ 40 w 169"/>
                <a:gd name="T19" fmla="*/ 110 h 164"/>
                <a:gd name="T20" fmla="*/ 38 w 169"/>
                <a:gd name="T21" fmla="*/ 86 h 164"/>
                <a:gd name="T22" fmla="*/ 24 w 169"/>
                <a:gd name="T23" fmla="*/ 66 h 164"/>
                <a:gd name="T24" fmla="*/ 7 w 169"/>
                <a:gd name="T25" fmla="*/ 61 h 164"/>
                <a:gd name="T26" fmla="*/ 0 w 169"/>
                <a:gd name="T27" fmla="*/ 50 h 164"/>
                <a:gd name="T28" fmla="*/ 0 w 169"/>
                <a:gd name="T29" fmla="*/ 46 h 164"/>
                <a:gd name="T30" fmla="*/ 14 w 169"/>
                <a:gd name="T31" fmla="*/ 46 h 164"/>
                <a:gd name="T32" fmla="*/ 27 w 169"/>
                <a:gd name="T33" fmla="*/ 36 h 164"/>
                <a:gd name="T34" fmla="*/ 37 w 169"/>
                <a:gd name="T35" fmla="*/ 31 h 164"/>
                <a:gd name="T36" fmla="*/ 55 w 169"/>
                <a:gd name="T37" fmla="*/ 11 h 164"/>
                <a:gd name="T38" fmla="*/ 59 w 169"/>
                <a:gd name="T39" fmla="*/ 0 h 164"/>
                <a:gd name="T40" fmla="*/ 69 w 169"/>
                <a:gd name="T41" fmla="*/ 5 h 164"/>
                <a:gd name="T42" fmla="*/ 71 w 169"/>
                <a:gd name="T43" fmla="*/ 14 h 164"/>
                <a:gd name="T44" fmla="*/ 75 w 169"/>
                <a:gd name="T45" fmla="*/ 29 h 164"/>
                <a:gd name="T46" fmla="*/ 72 w 169"/>
                <a:gd name="T47" fmla="*/ 36 h 164"/>
                <a:gd name="T48" fmla="*/ 84 w 169"/>
                <a:gd name="T49" fmla="*/ 51 h 164"/>
                <a:gd name="T50" fmla="*/ 86 w 169"/>
                <a:gd name="T51" fmla="*/ 66 h 164"/>
                <a:gd name="T52" fmla="*/ 83 w 169"/>
                <a:gd name="T53" fmla="*/ 77 h 164"/>
                <a:gd name="T54" fmla="*/ 92 w 169"/>
                <a:gd name="T55" fmla="*/ 78 h 164"/>
                <a:gd name="T56" fmla="*/ 98 w 169"/>
                <a:gd name="T57" fmla="*/ 84 h 164"/>
                <a:gd name="T58" fmla="*/ 90 w 169"/>
                <a:gd name="T59" fmla="*/ 91 h 164"/>
                <a:gd name="T60" fmla="*/ 92 w 169"/>
                <a:gd name="T61" fmla="*/ 98 h 164"/>
                <a:gd name="T62" fmla="*/ 94 w 169"/>
                <a:gd name="T63" fmla="*/ 106 h 164"/>
                <a:gd name="T64" fmla="*/ 104 w 169"/>
                <a:gd name="T65" fmla="*/ 112 h 164"/>
                <a:gd name="T66" fmla="*/ 119 w 169"/>
                <a:gd name="T67" fmla="*/ 116 h 164"/>
                <a:gd name="T68" fmla="*/ 130 w 169"/>
                <a:gd name="T69" fmla="*/ 104 h 164"/>
                <a:gd name="T70" fmla="*/ 139 w 169"/>
                <a:gd name="T71" fmla="*/ 107 h 164"/>
                <a:gd name="T72" fmla="*/ 152 w 169"/>
                <a:gd name="T73" fmla="*/ 107 h 164"/>
                <a:gd name="T74" fmla="*/ 151 w 169"/>
                <a:gd name="T75" fmla="*/ 117 h 164"/>
                <a:gd name="T76" fmla="*/ 151 w 169"/>
                <a:gd name="T77" fmla="*/ 121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9" h="164">
                  <a:moveTo>
                    <a:pt x="151" y="121"/>
                  </a:moveTo>
                  <a:cubicBezTo>
                    <a:pt x="151" y="121"/>
                    <a:pt x="151" y="121"/>
                    <a:pt x="150" y="121"/>
                  </a:cubicBezTo>
                  <a:cubicBezTo>
                    <a:pt x="147" y="123"/>
                    <a:pt x="155" y="130"/>
                    <a:pt x="157" y="134"/>
                  </a:cubicBezTo>
                  <a:cubicBezTo>
                    <a:pt x="159" y="137"/>
                    <a:pt x="161" y="140"/>
                    <a:pt x="165" y="144"/>
                  </a:cubicBezTo>
                  <a:cubicBezTo>
                    <a:pt x="169" y="148"/>
                    <a:pt x="167" y="151"/>
                    <a:pt x="164" y="155"/>
                  </a:cubicBezTo>
                  <a:cubicBezTo>
                    <a:pt x="162" y="160"/>
                    <a:pt x="161" y="164"/>
                    <a:pt x="154" y="163"/>
                  </a:cubicBezTo>
                  <a:cubicBezTo>
                    <a:pt x="147" y="162"/>
                    <a:pt x="139" y="159"/>
                    <a:pt x="139" y="156"/>
                  </a:cubicBezTo>
                  <a:cubicBezTo>
                    <a:pt x="139" y="154"/>
                    <a:pt x="137" y="151"/>
                    <a:pt x="135" y="151"/>
                  </a:cubicBezTo>
                  <a:cubicBezTo>
                    <a:pt x="134" y="151"/>
                    <a:pt x="132" y="155"/>
                    <a:pt x="129" y="155"/>
                  </a:cubicBezTo>
                  <a:cubicBezTo>
                    <a:pt x="127" y="155"/>
                    <a:pt x="119" y="148"/>
                    <a:pt x="117" y="145"/>
                  </a:cubicBezTo>
                  <a:cubicBezTo>
                    <a:pt x="115" y="142"/>
                    <a:pt x="113" y="141"/>
                    <a:pt x="115" y="136"/>
                  </a:cubicBezTo>
                  <a:cubicBezTo>
                    <a:pt x="117" y="132"/>
                    <a:pt x="111" y="134"/>
                    <a:pt x="108" y="130"/>
                  </a:cubicBezTo>
                  <a:cubicBezTo>
                    <a:pt x="105" y="127"/>
                    <a:pt x="103" y="127"/>
                    <a:pt x="102" y="129"/>
                  </a:cubicBezTo>
                  <a:cubicBezTo>
                    <a:pt x="101" y="132"/>
                    <a:pt x="92" y="135"/>
                    <a:pt x="92" y="132"/>
                  </a:cubicBezTo>
                  <a:cubicBezTo>
                    <a:pt x="91" y="129"/>
                    <a:pt x="90" y="124"/>
                    <a:pt x="88" y="121"/>
                  </a:cubicBezTo>
                  <a:cubicBezTo>
                    <a:pt x="85" y="117"/>
                    <a:pt x="79" y="116"/>
                    <a:pt x="74" y="120"/>
                  </a:cubicBezTo>
                  <a:cubicBezTo>
                    <a:pt x="69" y="123"/>
                    <a:pt x="60" y="126"/>
                    <a:pt x="60" y="123"/>
                  </a:cubicBezTo>
                  <a:cubicBezTo>
                    <a:pt x="59" y="119"/>
                    <a:pt x="53" y="112"/>
                    <a:pt x="53" y="108"/>
                  </a:cubicBezTo>
                  <a:cubicBezTo>
                    <a:pt x="52" y="104"/>
                    <a:pt x="47" y="104"/>
                    <a:pt x="46" y="109"/>
                  </a:cubicBezTo>
                  <a:cubicBezTo>
                    <a:pt x="46" y="114"/>
                    <a:pt x="38" y="116"/>
                    <a:pt x="40" y="110"/>
                  </a:cubicBezTo>
                  <a:cubicBezTo>
                    <a:pt x="42" y="104"/>
                    <a:pt x="43" y="102"/>
                    <a:pt x="42" y="100"/>
                  </a:cubicBezTo>
                  <a:cubicBezTo>
                    <a:pt x="41" y="97"/>
                    <a:pt x="39" y="91"/>
                    <a:pt x="38" y="86"/>
                  </a:cubicBezTo>
                  <a:cubicBezTo>
                    <a:pt x="38" y="80"/>
                    <a:pt x="35" y="80"/>
                    <a:pt x="28" y="76"/>
                  </a:cubicBezTo>
                  <a:cubicBezTo>
                    <a:pt x="20" y="71"/>
                    <a:pt x="24" y="70"/>
                    <a:pt x="24" y="66"/>
                  </a:cubicBezTo>
                  <a:cubicBezTo>
                    <a:pt x="24" y="62"/>
                    <a:pt x="19" y="61"/>
                    <a:pt x="15" y="62"/>
                  </a:cubicBezTo>
                  <a:cubicBezTo>
                    <a:pt x="12" y="63"/>
                    <a:pt x="7" y="64"/>
                    <a:pt x="7" y="61"/>
                  </a:cubicBezTo>
                  <a:cubicBezTo>
                    <a:pt x="6" y="59"/>
                    <a:pt x="7" y="57"/>
                    <a:pt x="3" y="52"/>
                  </a:cubicBezTo>
                  <a:cubicBezTo>
                    <a:pt x="2" y="51"/>
                    <a:pt x="1" y="50"/>
                    <a:pt x="0" y="50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27" y="36"/>
                    <a:pt x="27" y="36"/>
                    <a:pt x="27" y="36"/>
                  </a:cubicBezTo>
                  <a:cubicBezTo>
                    <a:pt x="29" y="33"/>
                    <a:pt x="29" y="33"/>
                    <a:pt x="29" y="33"/>
                  </a:cubicBezTo>
                  <a:cubicBezTo>
                    <a:pt x="37" y="31"/>
                    <a:pt x="37" y="31"/>
                    <a:pt x="37" y="31"/>
                  </a:cubicBezTo>
                  <a:cubicBezTo>
                    <a:pt x="43" y="21"/>
                    <a:pt x="43" y="21"/>
                    <a:pt x="43" y="21"/>
                  </a:cubicBezTo>
                  <a:cubicBezTo>
                    <a:pt x="55" y="11"/>
                    <a:pt x="55" y="11"/>
                    <a:pt x="55" y="11"/>
                  </a:cubicBezTo>
                  <a:cubicBezTo>
                    <a:pt x="58" y="6"/>
                    <a:pt x="58" y="6"/>
                    <a:pt x="58" y="6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6" y="0"/>
                    <a:pt x="66" y="0"/>
                    <a:pt x="66" y="0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66" y="10"/>
                    <a:pt x="66" y="10"/>
                    <a:pt x="66" y="10"/>
                  </a:cubicBezTo>
                  <a:cubicBezTo>
                    <a:pt x="71" y="14"/>
                    <a:pt x="71" y="14"/>
                    <a:pt x="71" y="14"/>
                  </a:cubicBezTo>
                  <a:cubicBezTo>
                    <a:pt x="72" y="25"/>
                    <a:pt x="72" y="25"/>
                    <a:pt x="72" y="25"/>
                  </a:cubicBezTo>
                  <a:cubicBezTo>
                    <a:pt x="75" y="29"/>
                    <a:pt x="75" y="29"/>
                    <a:pt x="75" y="29"/>
                  </a:cubicBezTo>
                  <a:cubicBezTo>
                    <a:pt x="72" y="32"/>
                    <a:pt x="72" y="32"/>
                    <a:pt x="72" y="32"/>
                  </a:cubicBezTo>
                  <a:cubicBezTo>
                    <a:pt x="72" y="36"/>
                    <a:pt x="72" y="36"/>
                    <a:pt x="72" y="36"/>
                  </a:cubicBezTo>
                  <a:cubicBezTo>
                    <a:pt x="80" y="43"/>
                    <a:pt x="80" y="43"/>
                    <a:pt x="80" y="43"/>
                  </a:cubicBezTo>
                  <a:cubicBezTo>
                    <a:pt x="84" y="51"/>
                    <a:pt x="84" y="51"/>
                    <a:pt x="84" y="51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3" y="72"/>
                    <a:pt x="83" y="72"/>
                    <a:pt x="83" y="72"/>
                  </a:cubicBezTo>
                  <a:cubicBezTo>
                    <a:pt x="83" y="77"/>
                    <a:pt x="83" y="77"/>
                    <a:pt x="83" y="77"/>
                  </a:cubicBezTo>
                  <a:cubicBezTo>
                    <a:pt x="88" y="80"/>
                    <a:pt x="88" y="80"/>
                    <a:pt x="88" y="80"/>
                  </a:cubicBezTo>
                  <a:cubicBezTo>
                    <a:pt x="92" y="78"/>
                    <a:pt x="92" y="78"/>
                    <a:pt x="92" y="78"/>
                  </a:cubicBezTo>
                  <a:cubicBezTo>
                    <a:pt x="98" y="78"/>
                    <a:pt x="98" y="78"/>
                    <a:pt x="98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1" y="87"/>
                    <a:pt x="91" y="87"/>
                    <a:pt x="91" y="87"/>
                  </a:cubicBezTo>
                  <a:cubicBezTo>
                    <a:pt x="90" y="91"/>
                    <a:pt x="90" y="91"/>
                    <a:pt x="90" y="91"/>
                  </a:cubicBezTo>
                  <a:cubicBezTo>
                    <a:pt x="90" y="91"/>
                    <a:pt x="97" y="92"/>
                    <a:pt x="96" y="93"/>
                  </a:cubicBezTo>
                  <a:cubicBezTo>
                    <a:pt x="96" y="94"/>
                    <a:pt x="92" y="98"/>
                    <a:pt x="92" y="98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94" y="106"/>
                    <a:pt x="94" y="106"/>
                    <a:pt x="94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104" y="112"/>
                    <a:pt x="104" y="112"/>
                    <a:pt x="104" y="112"/>
                  </a:cubicBezTo>
                  <a:cubicBezTo>
                    <a:pt x="109" y="108"/>
                    <a:pt x="109" y="108"/>
                    <a:pt x="109" y="108"/>
                  </a:cubicBezTo>
                  <a:cubicBezTo>
                    <a:pt x="119" y="116"/>
                    <a:pt x="119" y="116"/>
                    <a:pt x="119" y="116"/>
                  </a:cubicBezTo>
                  <a:cubicBezTo>
                    <a:pt x="129" y="104"/>
                    <a:pt x="129" y="104"/>
                    <a:pt x="129" y="104"/>
                  </a:cubicBezTo>
                  <a:cubicBezTo>
                    <a:pt x="130" y="104"/>
                    <a:pt x="130" y="104"/>
                    <a:pt x="130" y="104"/>
                  </a:cubicBezTo>
                  <a:cubicBezTo>
                    <a:pt x="129" y="105"/>
                    <a:pt x="129" y="105"/>
                    <a:pt x="129" y="105"/>
                  </a:cubicBezTo>
                  <a:cubicBezTo>
                    <a:pt x="139" y="107"/>
                    <a:pt x="139" y="107"/>
                    <a:pt x="139" y="107"/>
                  </a:cubicBezTo>
                  <a:cubicBezTo>
                    <a:pt x="145" y="105"/>
                    <a:pt x="145" y="105"/>
                    <a:pt x="145" y="105"/>
                  </a:cubicBezTo>
                  <a:cubicBezTo>
                    <a:pt x="152" y="107"/>
                    <a:pt x="152" y="107"/>
                    <a:pt x="152" y="107"/>
                  </a:cubicBezTo>
                  <a:cubicBezTo>
                    <a:pt x="154" y="111"/>
                    <a:pt x="154" y="111"/>
                    <a:pt x="154" y="111"/>
                  </a:cubicBezTo>
                  <a:cubicBezTo>
                    <a:pt x="151" y="117"/>
                    <a:pt x="151" y="117"/>
                    <a:pt x="151" y="117"/>
                  </a:cubicBezTo>
                  <a:cubicBezTo>
                    <a:pt x="148" y="119"/>
                    <a:pt x="148" y="119"/>
                    <a:pt x="148" y="119"/>
                  </a:cubicBezTo>
                  <a:lnTo>
                    <a:pt x="151" y="121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15" name="Омская обл.">
              <a:extLst>
                <a:ext uri="{FF2B5EF4-FFF2-40B4-BE49-F238E27FC236}">
                  <a16:creationId xmlns="" xmlns:a16="http://schemas.microsoft.com/office/drawing/2014/main" id="{5B86384B-648B-07DB-497E-04A1C027730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57310" y="4378383"/>
              <a:ext cx="386662" cy="473633"/>
            </a:xfrm>
            <a:custGeom>
              <a:avLst/>
              <a:gdLst>
                <a:gd name="T0" fmla="*/ 94 w 103"/>
                <a:gd name="T1" fmla="*/ 19 h 151"/>
                <a:gd name="T2" fmla="*/ 98 w 103"/>
                <a:gd name="T3" fmla="*/ 29 h 151"/>
                <a:gd name="T4" fmla="*/ 103 w 103"/>
                <a:gd name="T5" fmla="*/ 50 h 151"/>
                <a:gd name="T6" fmla="*/ 98 w 103"/>
                <a:gd name="T7" fmla="*/ 72 h 151"/>
                <a:gd name="T8" fmla="*/ 89 w 103"/>
                <a:gd name="T9" fmla="*/ 86 h 151"/>
                <a:gd name="T10" fmla="*/ 77 w 103"/>
                <a:gd name="T11" fmla="*/ 103 h 151"/>
                <a:gd name="T12" fmla="*/ 81 w 103"/>
                <a:gd name="T13" fmla="*/ 126 h 151"/>
                <a:gd name="T14" fmla="*/ 76 w 103"/>
                <a:gd name="T15" fmla="*/ 139 h 151"/>
                <a:gd name="T16" fmla="*/ 65 w 103"/>
                <a:gd name="T17" fmla="*/ 146 h 151"/>
                <a:gd name="T18" fmla="*/ 49 w 103"/>
                <a:gd name="T19" fmla="*/ 149 h 151"/>
                <a:gd name="T20" fmla="*/ 35 w 103"/>
                <a:gd name="T21" fmla="*/ 147 h 151"/>
                <a:gd name="T22" fmla="*/ 40 w 103"/>
                <a:gd name="T23" fmla="*/ 136 h 151"/>
                <a:gd name="T24" fmla="*/ 26 w 103"/>
                <a:gd name="T25" fmla="*/ 132 h 151"/>
                <a:gd name="T26" fmla="*/ 18 w 103"/>
                <a:gd name="T27" fmla="*/ 121 h 151"/>
                <a:gd name="T28" fmla="*/ 2 w 103"/>
                <a:gd name="T29" fmla="*/ 117 h 151"/>
                <a:gd name="T30" fmla="*/ 7 w 103"/>
                <a:gd name="T31" fmla="*/ 104 h 151"/>
                <a:gd name="T32" fmla="*/ 5 w 103"/>
                <a:gd name="T33" fmla="*/ 89 h 151"/>
                <a:gd name="T34" fmla="*/ 1 w 103"/>
                <a:gd name="T35" fmla="*/ 81 h 151"/>
                <a:gd name="T36" fmla="*/ 6 w 103"/>
                <a:gd name="T37" fmla="*/ 72 h 151"/>
                <a:gd name="T38" fmla="*/ 14 w 103"/>
                <a:gd name="T39" fmla="*/ 66 h 151"/>
                <a:gd name="T40" fmla="*/ 22 w 103"/>
                <a:gd name="T41" fmla="*/ 51 h 151"/>
                <a:gd name="T42" fmla="*/ 30 w 103"/>
                <a:gd name="T43" fmla="*/ 48 h 151"/>
                <a:gd name="T44" fmla="*/ 28 w 103"/>
                <a:gd name="T45" fmla="*/ 39 h 151"/>
                <a:gd name="T46" fmla="*/ 17 w 103"/>
                <a:gd name="T47" fmla="*/ 29 h 151"/>
                <a:gd name="T48" fmla="*/ 22 w 103"/>
                <a:gd name="T49" fmla="*/ 23 h 151"/>
                <a:gd name="T50" fmla="*/ 21 w 103"/>
                <a:gd name="T51" fmla="*/ 12 h 151"/>
                <a:gd name="T52" fmla="*/ 38 w 103"/>
                <a:gd name="T53" fmla="*/ 3 h 151"/>
                <a:gd name="T54" fmla="*/ 35 w 103"/>
                <a:gd name="T55" fmla="*/ 12 h 151"/>
                <a:gd name="T56" fmla="*/ 50 w 103"/>
                <a:gd name="T57" fmla="*/ 17 h 151"/>
                <a:gd name="T58" fmla="*/ 60 w 103"/>
                <a:gd name="T59" fmla="*/ 19 h 151"/>
                <a:gd name="T60" fmla="*/ 69 w 103"/>
                <a:gd name="T61" fmla="*/ 19 h 151"/>
                <a:gd name="T62" fmla="*/ 95 w 103"/>
                <a:gd name="T63" fmla="*/ 1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03" h="151">
                  <a:moveTo>
                    <a:pt x="95" y="10"/>
                  </a:moveTo>
                  <a:cubicBezTo>
                    <a:pt x="94" y="19"/>
                    <a:pt x="94" y="19"/>
                    <a:pt x="94" y="19"/>
                  </a:cubicBezTo>
                  <a:cubicBezTo>
                    <a:pt x="94" y="27"/>
                    <a:pt x="94" y="27"/>
                    <a:pt x="94" y="27"/>
                  </a:cubicBezTo>
                  <a:cubicBezTo>
                    <a:pt x="98" y="29"/>
                    <a:pt x="98" y="29"/>
                    <a:pt x="98" y="29"/>
                  </a:cubicBezTo>
                  <a:cubicBezTo>
                    <a:pt x="98" y="38"/>
                    <a:pt x="98" y="38"/>
                    <a:pt x="98" y="38"/>
                  </a:cubicBezTo>
                  <a:cubicBezTo>
                    <a:pt x="103" y="50"/>
                    <a:pt x="103" y="50"/>
                    <a:pt x="103" y="50"/>
                  </a:cubicBezTo>
                  <a:cubicBezTo>
                    <a:pt x="103" y="67"/>
                    <a:pt x="103" y="67"/>
                    <a:pt x="103" y="67"/>
                  </a:cubicBezTo>
                  <a:cubicBezTo>
                    <a:pt x="98" y="72"/>
                    <a:pt x="98" y="72"/>
                    <a:pt x="98" y="72"/>
                  </a:cubicBezTo>
                  <a:cubicBezTo>
                    <a:pt x="96" y="82"/>
                    <a:pt x="96" y="82"/>
                    <a:pt x="96" y="82"/>
                  </a:cubicBezTo>
                  <a:cubicBezTo>
                    <a:pt x="89" y="86"/>
                    <a:pt x="89" y="86"/>
                    <a:pt x="89" y="86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77" y="103"/>
                    <a:pt x="77" y="103"/>
                    <a:pt x="77" y="103"/>
                  </a:cubicBezTo>
                  <a:cubicBezTo>
                    <a:pt x="78" y="120"/>
                    <a:pt x="78" y="120"/>
                    <a:pt x="78" y="120"/>
                  </a:cubicBezTo>
                  <a:cubicBezTo>
                    <a:pt x="81" y="126"/>
                    <a:pt x="81" y="126"/>
                    <a:pt x="81" y="126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9"/>
                    <a:pt x="76" y="139"/>
                    <a:pt x="76" y="139"/>
                  </a:cubicBezTo>
                  <a:cubicBezTo>
                    <a:pt x="74" y="139"/>
                    <a:pt x="72" y="140"/>
                    <a:pt x="71" y="141"/>
                  </a:cubicBezTo>
                  <a:cubicBezTo>
                    <a:pt x="69" y="144"/>
                    <a:pt x="65" y="146"/>
                    <a:pt x="65" y="146"/>
                  </a:cubicBezTo>
                  <a:cubicBezTo>
                    <a:pt x="64" y="146"/>
                    <a:pt x="58" y="146"/>
                    <a:pt x="56" y="149"/>
                  </a:cubicBezTo>
                  <a:cubicBezTo>
                    <a:pt x="53" y="151"/>
                    <a:pt x="49" y="151"/>
                    <a:pt x="49" y="149"/>
                  </a:cubicBezTo>
                  <a:cubicBezTo>
                    <a:pt x="48" y="147"/>
                    <a:pt x="45" y="146"/>
                    <a:pt x="43" y="148"/>
                  </a:cubicBezTo>
                  <a:cubicBezTo>
                    <a:pt x="41" y="150"/>
                    <a:pt x="36" y="149"/>
                    <a:pt x="35" y="147"/>
                  </a:cubicBezTo>
                  <a:cubicBezTo>
                    <a:pt x="35" y="145"/>
                    <a:pt x="33" y="143"/>
                    <a:pt x="35" y="141"/>
                  </a:cubicBezTo>
                  <a:cubicBezTo>
                    <a:pt x="36" y="139"/>
                    <a:pt x="40" y="136"/>
                    <a:pt x="40" y="136"/>
                  </a:cubicBezTo>
                  <a:cubicBezTo>
                    <a:pt x="40" y="136"/>
                    <a:pt x="35" y="133"/>
                    <a:pt x="33" y="131"/>
                  </a:cubicBezTo>
                  <a:cubicBezTo>
                    <a:pt x="31" y="129"/>
                    <a:pt x="28" y="130"/>
                    <a:pt x="26" y="132"/>
                  </a:cubicBezTo>
                  <a:cubicBezTo>
                    <a:pt x="23" y="134"/>
                    <a:pt x="23" y="126"/>
                    <a:pt x="23" y="124"/>
                  </a:cubicBezTo>
                  <a:cubicBezTo>
                    <a:pt x="23" y="122"/>
                    <a:pt x="20" y="118"/>
                    <a:pt x="18" y="121"/>
                  </a:cubicBezTo>
                  <a:cubicBezTo>
                    <a:pt x="16" y="124"/>
                    <a:pt x="9" y="123"/>
                    <a:pt x="9" y="122"/>
                  </a:cubicBezTo>
                  <a:cubicBezTo>
                    <a:pt x="8" y="120"/>
                    <a:pt x="4" y="120"/>
                    <a:pt x="2" y="117"/>
                  </a:cubicBezTo>
                  <a:cubicBezTo>
                    <a:pt x="0" y="115"/>
                    <a:pt x="3" y="115"/>
                    <a:pt x="4" y="112"/>
                  </a:cubicBezTo>
                  <a:cubicBezTo>
                    <a:pt x="6" y="110"/>
                    <a:pt x="7" y="108"/>
                    <a:pt x="7" y="104"/>
                  </a:cubicBezTo>
                  <a:cubicBezTo>
                    <a:pt x="8" y="101"/>
                    <a:pt x="6" y="99"/>
                    <a:pt x="7" y="97"/>
                  </a:cubicBezTo>
                  <a:cubicBezTo>
                    <a:pt x="8" y="95"/>
                    <a:pt x="6" y="92"/>
                    <a:pt x="5" y="89"/>
                  </a:cubicBezTo>
                  <a:cubicBezTo>
                    <a:pt x="5" y="88"/>
                    <a:pt x="3" y="86"/>
                    <a:pt x="1" y="86"/>
                  </a:cubicBezTo>
                  <a:cubicBezTo>
                    <a:pt x="1" y="81"/>
                    <a:pt x="1" y="81"/>
                    <a:pt x="1" y="81"/>
                  </a:cubicBezTo>
                  <a:cubicBezTo>
                    <a:pt x="5" y="78"/>
                    <a:pt x="5" y="78"/>
                    <a:pt x="5" y="78"/>
                  </a:cubicBezTo>
                  <a:cubicBezTo>
                    <a:pt x="6" y="72"/>
                    <a:pt x="6" y="72"/>
                    <a:pt x="6" y="72"/>
                  </a:cubicBezTo>
                  <a:cubicBezTo>
                    <a:pt x="12" y="69"/>
                    <a:pt x="12" y="69"/>
                    <a:pt x="12" y="69"/>
                  </a:cubicBezTo>
                  <a:cubicBezTo>
                    <a:pt x="14" y="66"/>
                    <a:pt x="14" y="66"/>
                    <a:pt x="14" y="66"/>
                  </a:cubicBezTo>
                  <a:cubicBezTo>
                    <a:pt x="14" y="57"/>
                    <a:pt x="14" y="57"/>
                    <a:pt x="14" y="57"/>
                  </a:cubicBezTo>
                  <a:cubicBezTo>
                    <a:pt x="22" y="51"/>
                    <a:pt x="22" y="51"/>
                    <a:pt x="22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45"/>
                    <a:pt x="33" y="45"/>
                    <a:pt x="33" y="45"/>
                  </a:cubicBezTo>
                  <a:cubicBezTo>
                    <a:pt x="28" y="39"/>
                    <a:pt x="28" y="39"/>
                    <a:pt x="28" y="39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17" y="29"/>
                    <a:pt x="17" y="29"/>
                    <a:pt x="17" y="29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22" y="23"/>
                    <a:pt x="22" y="23"/>
                    <a:pt x="22" y="23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2"/>
                    <a:pt x="21" y="12"/>
                    <a:pt x="21" y="12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4" y="8"/>
                    <a:pt x="34" y="8"/>
                    <a:pt x="34" y="8"/>
                  </a:cubicBezTo>
                  <a:cubicBezTo>
                    <a:pt x="35" y="12"/>
                    <a:pt x="35" y="12"/>
                    <a:pt x="35" y="12"/>
                  </a:cubicBezTo>
                  <a:cubicBezTo>
                    <a:pt x="41" y="13"/>
                    <a:pt x="41" y="13"/>
                    <a:pt x="41" y="13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3" y="15"/>
                    <a:pt x="63" y="15"/>
                    <a:pt x="63" y="15"/>
                  </a:cubicBezTo>
                  <a:cubicBezTo>
                    <a:pt x="69" y="19"/>
                    <a:pt x="69" y="19"/>
                    <a:pt x="69" y="19"/>
                  </a:cubicBezTo>
                  <a:cubicBezTo>
                    <a:pt x="83" y="20"/>
                    <a:pt x="83" y="20"/>
                    <a:pt x="83" y="20"/>
                  </a:cubicBezTo>
                  <a:lnTo>
                    <a:pt x="95" y="10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16" name="Новосибирская обл.">
              <a:extLst>
                <a:ext uri="{FF2B5EF4-FFF2-40B4-BE49-F238E27FC236}">
                  <a16:creationId xmlns="" xmlns:a16="http://schemas.microsoft.com/office/drawing/2014/main" id="{10D7BFC7-64B0-A835-6F3C-F8ACE5E98DF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43258" y="4538379"/>
              <a:ext cx="616860" cy="390936"/>
            </a:xfrm>
            <a:custGeom>
              <a:avLst/>
              <a:gdLst>
                <a:gd name="T0" fmla="*/ 27 w 165"/>
                <a:gd name="T1" fmla="*/ 0 h 125"/>
                <a:gd name="T2" fmla="*/ 33 w 165"/>
                <a:gd name="T3" fmla="*/ 1 h 125"/>
                <a:gd name="T4" fmla="*/ 39 w 165"/>
                <a:gd name="T5" fmla="*/ 7 h 125"/>
                <a:gd name="T6" fmla="*/ 51 w 165"/>
                <a:gd name="T7" fmla="*/ 7 h 125"/>
                <a:gd name="T8" fmla="*/ 71 w 165"/>
                <a:gd name="T9" fmla="*/ 14 h 125"/>
                <a:gd name="T10" fmla="*/ 88 w 165"/>
                <a:gd name="T11" fmla="*/ 35 h 125"/>
                <a:gd name="T12" fmla="*/ 103 w 165"/>
                <a:gd name="T13" fmla="*/ 35 h 125"/>
                <a:gd name="T14" fmla="*/ 110 w 165"/>
                <a:gd name="T15" fmla="*/ 42 h 125"/>
                <a:gd name="T16" fmla="*/ 124 w 165"/>
                <a:gd name="T17" fmla="*/ 41 h 125"/>
                <a:gd name="T18" fmla="*/ 129 w 165"/>
                <a:gd name="T19" fmla="*/ 35 h 125"/>
                <a:gd name="T20" fmla="*/ 136 w 165"/>
                <a:gd name="T21" fmla="*/ 38 h 125"/>
                <a:gd name="T22" fmla="*/ 135 w 165"/>
                <a:gd name="T23" fmla="*/ 52 h 125"/>
                <a:gd name="T24" fmla="*/ 137 w 165"/>
                <a:gd name="T25" fmla="*/ 55 h 125"/>
                <a:gd name="T26" fmla="*/ 135 w 165"/>
                <a:gd name="T27" fmla="*/ 58 h 125"/>
                <a:gd name="T28" fmla="*/ 138 w 165"/>
                <a:gd name="T29" fmla="*/ 62 h 125"/>
                <a:gd name="T30" fmla="*/ 147 w 165"/>
                <a:gd name="T31" fmla="*/ 52 h 125"/>
                <a:gd name="T32" fmla="*/ 156 w 165"/>
                <a:gd name="T33" fmla="*/ 54 h 125"/>
                <a:gd name="T34" fmla="*/ 158 w 165"/>
                <a:gd name="T35" fmla="*/ 64 h 125"/>
                <a:gd name="T36" fmla="*/ 161 w 165"/>
                <a:gd name="T37" fmla="*/ 76 h 125"/>
                <a:gd name="T38" fmla="*/ 159 w 165"/>
                <a:gd name="T39" fmla="*/ 88 h 125"/>
                <a:gd name="T40" fmla="*/ 165 w 165"/>
                <a:gd name="T41" fmla="*/ 99 h 125"/>
                <a:gd name="T42" fmla="*/ 156 w 165"/>
                <a:gd name="T43" fmla="*/ 106 h 125"/>
                <a:gd name="T44" fmla="*/ 147 w 165"/>
                <a:gd name="T45" fmla="*/ 106 h 125"/>
                <a:gd name="T46" fmla="*/ 142 w 165"/>
                <a:gd name="T47" fmla="*/ 110 h 125"/>
                <a:gd name="T48" fmla="*/ 137 w 165"/>
                <a:gd name="T49" fmla="*/ 107 h 125"/>
                <a:gd name="T50" fmla="*/ 133 w 165"/>
                <a:gd name="T51" fmla="*/ 112 h 125"/>
                <a:gd name="T52" fmla="*/ 128 w 165"/>
                <a:gd name="T53" fmla="*/ 107 h 125"/>
                <a:gd name="T54" fmla="*/ 121 w 165"/>
                <a:gd name="T55" fmla="*/ 117 h 125"/>
                <a:gd name="T56" fmla="*/ 117 w 165"/>
                <a:gd name="T57" fmla="*/ 125 h 125"/>
                <a:gd name="T58" fmla="*/ 103 w 165"/>
                <a:gd name="T59" fmla="*/ 115 h 125"/>
                <a:gd name="T60" fmla="*/ 103 w 165"/>
                <a:gd name="T61" fmla="*/ 108 h 125"/>
                <a:gd name="T62" fmla="*/ 95 w 165"/>
                <a:gd name="T63" fmla="*/ 99 h 125"/>
                <a:gd name="T64" fmla="*/ 86 w 165"/>
                <a:gd name="T65" fmla="*/ 99 h 125"/>
                <a:gd name="T66" fmla="*/ 75 w 165"/>
                <a:gd name="T67" fmla="*/ 103 h 125"/>
                <a:gd name="T68" fmla="*/ 67 w 165"/>
                <a:gd name="T69" fmla="*/ 110 h 125"/>
                <a:gd name="T70" fmla="*/ 56 w 165"/>
                <a:gd name="T71" fmla="*/ 110 h 125"/>
                <a:gd name="T72" fmla="*/ 50 w 165"/>
                <a:gd name="T73" fmla="*/ 112 h 125"/>
                <a:gd name="T74" fmla="*/ 45 w 165"/>
                <a:gd name="T75" fmla="*/ 114 h 125"/>
                <a:gd name="T76" fmla="*/ 40 w 165"/>
                <a:gd name="T77" fmla="*/ 109 h 125"/>
                <a:gd name="T78" fmla="*/ 33 w 165"/>
                <a:gd name="T79" fmla="*/ 116 h 125"/>
                <a:gd name="T80" fmla="*/ 28 w 165"/>
                <a:gd name="T81" fmla="*/ 109 h 125"/>
                <a:gd name="T82" fmla="*/ 16 w 165"/>
                <a:gd name="T83" fmla="*/ 91 h 125"/>
                <a:gd name="T84" fmla="*/ 21 w 165"/>
                <a:gd name="T85" fmla="*/ 87 h 125"/>
                <a:gd name="T86" fmla="*/ 20 w 165"/>
                <a:gd name="T87" fmla="*/ 82 h 125"/>
                <a:gd name="T88" fmla="*/ 11 w 165"/>
                <a:gd name="T89" fmla="*/ 84 h 125"/>
                <a:gd name="T90" fmla="*/ 3 w 165"/>
                <a:gd name="T91" fmla="*/ 86 h 125"/>
                <a:gd name="T92" fmla="*/ 0 w 165"/>
                <a:gd name="T93" fmla="*/ 86 h 125"/>
                <a:gd name="T94" fmla="*/ 1 w 165"/>
                <a:gd name="T95" fmla="*/ 81 h 125"/>
                <a:gd name="T96" fmla="*/ 5 w 165"/>
                <a:gd name="T97" fmla="*/ 73 h 125"/>
                <a:gd name="T98" fmla="*/ 2 w 165"/>
                <a:gd name="T99" fmla="*/ 67 h 125"/>
                <a:gd name="T100" fmla="*/ 1 w 165"/>
                <a:gd name="T101" fmla="*/ 50 h 125"/>
                <a:gd name="T102" fmla="*/ 4 w 165"/>
                <a:gd name="T103" fmla="*/ 38 h 125"/>
                <a:gd name="T104" fmla="*/ 13 w 165"/>
                <a:gd name="T105" fmla="*/ 33 h 125"/>
                <a:gd name="T106" fmla="*/ 20 w 165"/>
                <a:gd name="T107" fmla="*/ 29 h 125"/>
                <a:gd name="T108" fmla="*/ 22 w 165"/>
                <a:gd name="T109" fmla="*/ 19 h 125"/>
                <a:gd name="T110" fmla="*/ 27 w 165"/>
                <a:gd name="T111" fmla="*/ 14 h 125"/>
                <a:gd name="T112" fmla="*/ 27 w 165"/>
                <a:gd name="T113" fmla="*/ 0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65" h="125">
                  <a:moveTo>
                    <a:pt x="27" y="0"/>
                  </a:moveTo>
                  <a:cubicBezTo>
                    <a:pt x="33" y="1"/>
                    <a:pt x="33" y="1"/>
                    <a:pt x="33" y="1"/>
                  </a:cubicBezTo>
                  <a:cubicBezTo>
                    <a:pt x="39" y="7"/>
                    <a:pt x="39" y="7"/>
                    <a:pt x="39" y="7"/>
                  </a:cubicBezTo>
                  <a:cubicBezTo>
                    <a:pt x="51" y="7"/>
                    <a:pt x="51" y="7"/>
                    <a:pt x="51" y="7"/>
                  </a:cubicBezTo>
                  <a:cubicBezTo>
                    <a:pt x="71" y="14"/>
                    <a:pt x="71" y="14"/>
                    <a:pt x="71" y="14"/>
                  </a:cubicBezTo>
                  <a:cubicBezTo>
                    <a:pt x="88" y="35"/>
                    <a:pt x="88" y="35"/>
                    <a:pt x="88" y="35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10" y="42"/>
                    <a:pt x="110" y="42"/>
                    <a:pt x="110" y="42"/>
                  </a:cubicBezTo>
                  <a:cubicBezTo>
                    <a:pt x="124" y="41"/>
                    <a:pt x="124" y="41"/>
                    <a:pt x="124" y="41"/>
                  </a:cubicBezTo>
                  <a:cubicBezTo>
                    <a:pt x="129" y="35"/>
                    <a:pt x="129" y="35"/>
                    <a:pt x="129" y="35"/>
                  </a:cubicBezTo>
                  <a:cubicBezTo>
                    <a:pt x="136" y="38"/>
                    <a:pt x="136" y="38"/>
                    <a:pt x="136" y="38"/>
                  </a:cubicBezTo>
                  <a:cubicBezTo>
                    <a:pt x="135" y="52"/>
                    <a:pt x="135" y="52"/>
                    <a:pt x="135" y="52"/>
                  </a:cubicBezTo>
                  <a:cubicBezTo>
                    <a:pt x="137" y="55"/>
                    <a:pt x="137" y="55"/>
                    <a:pt x="137" y="55"/>
                  </a:cubicBezTo>
                  <a:cubicBezTo>
                    <a:pt x="135" y="58"/>
                    <a:pt x="135" y="58"/>
                    <a:pt x="135" y="58"/>
                  </a:cubicBezTo>
                  <a:cubicBezTo>
                    <a:pt x="138" y="62"/>
                    <a:pt x="138" y="62"/>
                    <a:pt x="138" y="62"/>
                  </a:cubicBezTo>
                  <a:cubicBezTo>
                    <a:pt x="147" y="52"/>
                    <a:pt x="147" y="52"/>
                    <a:pt x="147" y="52"/>
                  </a:cubicBezTo>
                  <a:cubicBezTo>
                    <a:pt x="156" y="54"/>
                    <a:pt x="156" y="54"/>
                    <a:pt x="156" y="54"/>
                  </a:cubicBezTo>
                  <a:cubicBezTo>
                    <a:pt x="158" y="64"/>
                    <a:pt x="158" y="64"/>
                    <a:pt x="158" y="64"/>
                  </a:cubicBezTo>
                  <a:cubicBezTo>
                    <a:pt x="158" y="64"/>
                    <a:pt x="161" y="76"/>
                    <a:pt x="161" y="76"/>
                  </a:cubicBezTo>
                  <a:cubicBezTo>
                    <a:pt x="161" y="77"/>
                    <a:pt x="159" y="88"/>
                    <a:pt x="159" y="88"/>
                  </a:cubicBezTo>
                  <a:cubicBezTo>
                    <a:pt x="165" y="99"/>
                    <a:pt x="165" y="99"/>
                    <a:pt x="165" y="99"/>
                  </a:cubicBezTo>
                  <a:cubicBezTo>
                    <a:pt x="156" y="106"/>
                    <a:pt x="156" y="106"/>
                    <a:pt x="156" y="106"/>
                  </a:cubicBezTo>
                  <a:cubicBezTo>
                    <a:pt x="147" y="106"/>
                    <a:pt x="147" y="106"/>
                    <a:pt x="147" y="106"/>
                  </a:cubicBezTo>
                  <a:cubicBezTo>
                    <a:pt x="142" y="110"/>
                    <a:pt x="142" y="110"/>
                    <a:pt x="142" y="110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3" y="112"/>
                    <a:pt x="133" y="112"/>
                    <a:pt x="133" y="112"/>
                  </a:cubicBezTo>
                  <a:cubicBezTo>
                    <a:pt x="128" y="107"/>
                    <a:pt x="128" y="107"/>
                    <a:pt x="128" y="107"/>
                  </a:cubicBezTo>
                  <a:cubicBezTo>
                    <a:pt x="121" y="117"/>
                    <a:pt x="121" y="117"/>
                    <a:pt x="121" y="117"/>
                  </a:cubicBezTo>
                  <a:cubicBezTo>
                    <a:pt x="117" y="125"/>
                    <a:pt x="117" y="125"/>
                    <a:pt x="117" y="125"/>
                  </a:cubicBezTo>
                  <a:cubicBezTo>
                    <a:pt x="103" y="115"/>
                    <a:pt x="103" y="115"/>
                    <a:pt x="103" y="115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86" y="99"/>
                    <a:pt x="86" y="99"/>
                    <a:pt x="86" y="99"/>
                  </a:cubicBezTo>
                  <a:cubicBezTo>
                    <a:pt x="75" y="103"/>
                    <a:pt x="75" y="103"/>
                    <a:pt x="75" y="103"/>
                  </a:cubicBezTo>
                  <a:cubicBezTo>
                    <a:pt x="67" y="110"/>
                    <a:pt x="67" y="110"/>
                    <a:pt x="67" y="110"/>
                  </a:cubicBezTo>
                  <a:cubicBezTo>
                    <a:pt x="56" y="110"/>
                    <a:pt x="56" y="110"/>
                    <a:pt x="56" y="110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45" y="114"/>
                    <a:pt x="45" y="114"/>
                    <a:pt x="45" y="114"/>
                  </a:cubicBezTo>
                  <a:cubicBezTo>
                    <a:pt x="40" y="109"/>
                    <a:pt x="40" y="109"/>
                    <a:pt x="40" y="109"/>
                  </a:cubicBezTo>
                  <a:cubicBezTo>
                    <a:pt x="33" y="116"/>
                    <a:pt x="33" y="116"/>
                    <a:pt x="33" y="116"/>
                  </a:cubicBezTo>
                  <a:cubicBezTo>
                    <a:pt x="31" y="113"/>
                    <a:pt x="29" y="110"/>
                    <a:pt x="28" y="109"/>
                  </a:cubicBezTo>
                  <a:cubicBezTo>
                    <a:pt x="23" y="105"/>
                    <a:pt x="16" y="94"/>
                    <a:pt x="16" y="91"/>
                  </a:cubicBezTo>
                  <a:cubicBezTo>
                    <a:pt x="16" y="87"/>
                    <a:pt x="18" y="88"/>
                    <a:pt x="21" y="87"/>
                  </a:cubicBezTo>
                  <a:cubicBezTo>
                    <a:pt x="23" y="85"/>
                    <a:pt x="21" y="82"/>
                    <a:pt x="20" y="82"/>
                  </a:cubicBezTo>
                  <a:cubicBezTo>
                    <a:pt x="18" y="82"/>
                    <a:pt x="13" y="83"/>
                    <a:pt x="11" y="84"/>
                  </a:cubicBezTo>
                  <a:cubicBezTo>
                    <a:pt x="9" y="84"/>
                    <a:pt x="6" y="86"/>
                    <a:pt x="3" y="86"/>
                  </a:cubicBezTo>
                  <a:cubicBezTo>
                    <a:pt x="2" y="85"/>
                    <a:pt x="1" y="85"/>
                    <a:pt x="0" y="86"/>
                  </a:cubicBezTo>
                  <a:cubicBezTo>
                    <a:pt x="1" y="81"/>
                    <a:pt x="1" y="81"/>
                    <a:pt x="1" y="81"/>
                  </a:cubicBezTo>
                  <a:cubicBezTo>
                    <a:pt x="5" y="73"/>
                    <a:pt x="5" y="73"/>
                    <a:pt x="5" y="73"/>
                  </a:cubicBezTo>
                  <a:cubicBezTo>
                    <a:pt x="2" y="67"/>
                    <a:pt x="2" y="67"/>
                    <a:pt x="2" y="67"/>
                  </a:cubicBezTo>
                  <a:cubicBezTo>
                    <a:pt x="1" y="50"/>
                    <a:pt x="1" y="50"/>
                    <a:pt x="1" y="50"/>
                  </a:cubicBezTo>
                  <a:cubicBezTo>
                    <a:pt x="4" y="38"/>
                    <a:pt x="4" y="38"/>
                    <a:pt x="4" y="38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2" y="19"/>
                    <a:pt x="22" y="19"/>
                    <a:pt x="22" y="19"/>
                  </a:cubicBezTo>
                  <a:cubicBezTo>
                    <a:pt x="27" y="14"/>
                    <a:pt x="27" y="14"/>
                    <a:pt x="27" y="14"/>
                  </a:cubicBezTo>
                  <a:lnTo>
                    <a:pt x="27" y="0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17" name="Новгородская обл.">
              <a:extLst>
                <a:ext uri="{FF2B5EF4-FFF2-40B4-BE49-F238E27FC236}">
                  <a16:creationId xmlns="" xmlns:a16="http://schemas.microsoft.com/office/drawing/2014/main" id="{A5AAD399-18B3-FEB5-53C2-3AAEA255C66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3211" y="3372288"/>
              <a:ext cx="356089" cy="225540"/>
            </a:xfrm>
            <a:custGeom>
              <a:avLst/>
              <a:gdLst>
                <a:gd name="T0" fmla="*/ 193 w 198"/>
                <a:gd name="T1" fmla="*/ 150 h 150"/>
                <a:gd name="T2" fmla="*/ 164 w 198"/>
                <a:gd name="T3" fmla="*/ 134 h 150"/>
                <a:gd name="T4" fmla="*/ 164 w 198"/>
                <a:gd name="T5" fmla="*/ 138 h 150"/>
                <a:gd name="T6" fmla="*/ 158 w 198"/>
                <a:gd name="T7" fmla="*/ 142 h 150"/>
                <a:gd name="T8" fmla="*/ 148 w 198"/>
                <a:gd name="T9" fmla="*/ 131 h 150"/>
                <a:gd name="T10" fmla="*/ 137 w 198"/>
                <a:gd name="T11" fmla="*/ 131 h 150"/>
                <a:gd name="T12" fmla="*/ 131 w 198"/>
                <a:gd name="T13" fmla="*/ 121 h 150"/>
                <a:gd name="T14" fmla="*/ 129 w 198"/>
                <a:gd name="T15" fmla="*/ 111 h 150"/>
                <a:gd name="T16" fmla="*/ 114 w 198"/>
                <a:gd name="T17" fmla="*/ 108 h 150"/>
                <a:gd name="T18" fmla="*/ 106 w 198"/>
                <a:gd name="T19" fmla="*/ 117 h 150"/>
                <a:gd name="T20" fmla="*/ 93 w 198"/>
                <a:gd name="T21" fmla="*/ 115 h 150"/>
                <a:gd name="T22" fmla="*/ 85 w 198"/>
                <a:gd name="T23" fmla="*/ 123 h 150"/>
                <a:gd name="T24" fmla="*/ 79 w 198"/>
                <a:gd name="T25" fmla="*/ 123 h 150"/>
                <a:gd name="T26" fmla="*/ 68 w 198"/>
                <a:gd name="T27" fmla="*/ 117 h 150"/>
                <a:gd name="T28" fmla="*/ 52 w 198"/>
                <a:gd name="T29" fmla="*/ 117 h 150"/>
                <a:gd name="T30" fmla="*/ 50 w 198"/>
                <a:gd name="T31" fmla="*/ 111 h 150"/>
                <a:gd name="T32" fmla="*/ 37 w 198"/>
                <a:gd name="T33" fmla="*/ 111 h 150"/>
                <a:gd name="T34" fmla="*/ 31 w 198"/>
                <a:gd name="T35" fmla="*/ 104 h 150"/>
                <a:gd name="T36" fmla="*/ 10 w 198"/>
                <a:gd name="T37" fmla="*/ 100 h 150"/>
                <a:gd name="T38" fmla="*/ 0 w 198"/>
                <a:gd name="T39" fmla="*/ 92 h 150"/>
                <a:gd name="T40" fmla="*/ 2 w 198"/>
                <a:gd name="T41" fmla="*/ 77 h 150"/>
                <a:gd name="T42" fmla="*/ 12 w 198"/>
                <a:gd name="T43" fmla="*/ 75 h 150"/>
                <a:gd name="T44" fmla="*/ 14 w 198"/>
                <a:gd name="T45" fmla="*/ 63 h 150"/>
                <a:gd name="T46" fmla="*/ 27 w 198"/>
                <a:gd name="T47" fmla="*/ 54 h 150"/>
                <a:gd name="T48" fmla="*/ 37 w 198"/>
                <a:gd name="T49" fmla="*/ 42 h 150"/>
                <a:gd name="T50" fmla="*/ 29 w 198"/>
                <a:gd name="T51" fmla="*/ 27 h 150"/>
                <a:gd name="T52" fmla="*/ 33 w 198"/>
                <a:gd name="T53" fmla="*/ 17 h 150"/>
                <a:gd name="T54" fmla="*/ 39 w 198"/>
                <a:gd name="T55" fmla="*/ 11 h 150"/>
                <a:gd name="T56" fmla="*/ 50 w 198"/>
                <a:gd name="T57" fmla="*/ 6 h 150"/>
                <a:gd name="T58" fmla="*/ 50 w 198"/>
                <a:gd name="T59" fmla="*/ 6 h 150"/>
                <a:gd name="T60" fmla="*/ 60 w 198"/>
                <a:gd name="T61" fmla="*/ 8 h 150"/>
                <a:gd name="T62" fmla="*/ 73 w 198"/>
                <a:gd name="T63" fmla="*/ 0 h 150"/>
                <a:gd name="T64" fmla="*/ 75 w 198"/>
                <a:gd name="T65" fmla="*/ 11 h 150"/>
                <a:gd name="T66" fmla="*/ 98 w 198"/>
                <a:gd name="T67" fmla="*/ 11 h 150"/>
                <a:gd name="T68" fmla="*/ 110 w 198"/>
                <a:gd name="T69" fmla="*/ 17 h 150"/>
                <a:gd name="T70" fmla="*/ 118 w 198"/>
                <a:gd name="T71" fmla="*/ 15 h 150"/>
                <a:gd name="T72" fmla="*/ 127 w 198"/>
                <a:gd name="T73" fmla="*/ 8 h 150"/>
                <a:gd name="T74" fmla="*/ 143 w 198"/>
                <a:gd name="T75" fmla="*/ 21 h 150"/>
                <a:gd name="T76" fmla="*/ 139 w 198"/>
                <a:gd name="T77" fmla="*/ 38 h 150"/>
                <a:gd name="T78" fmla="*/ 145 w 198"/>
                <a:gd name="T79" fmla="*/ 44 h 150"/>
                <a:gd name="T80" fmla="*/ 150 w 198"/>
                <a:gd name="T81" fmla="*/ 40 h 150"/>
                <a:gd name="T82" fmla="*/ 164 w 198"/>
                <a:gd name="T83" fmla="*/ 40 h 150"/>
                <a:gd name="T84" fmla="*/ 162 w 198"/>
                <a:gd name="T85" fmla="*/ 48 h 150"/>
                <a:gd name="T86" fmla="*/ 173 w 198"/>
                <a:gd name="T87" fmla="*/ 52 h 150"/>
                <a:gd name="T88" fmla="*/ 164 w 198"/>
                <a:gd name="T89" fmla="*/ 71 h 150"/>
                <a:gd name="T90" fmla="*/ 181 w 198"/>
                <a:gd name="T91" fmla="*/ 77 h 150"/>
                <a:gd name="T92" fmla="*/ 185 w 198"/>
                <a:gd name="T93" fmla="*/ 98 h 150"/>
                <a:gd name="T94" fmla="*/ 177 w 198"/>
                <a:gd name="T95" fmla="*/ 115 h 150"/>
                <a:gd name="T96" fmla="*/ 191 w 198"/>
                <a:gd name="T97" fmla="*/ 123 h 150"/>
                <a:gd name="T98" fmla="*/ 198 w 198"/>
                <a:gd name="T99" fmla="*/ 136 h 150"/>
                <a:gd name="T100" fmla="*/ 193 w 198"/>
                <a:gd name="T101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98" h="150">
                  <a:moveTo>
                    <a:pt x="193" y="150"/>
                  </a:moveTo>
                  <a:lnTo>
                    <a:pt x="164" y="134"/>
                  </a:lnTo>
                  <a:lnTo>
                    <a:pt x="164" y="138"/>
                  </a:lnTo>
                  <a:lnTo>
                    <a:pt x="158" y="142"/>
                  </a:lnTo>
                  <a:lnTo>
                    <a:pt x="148" y="131"/>
                  </a:lnTo>
                  <a:lnTo>
                    <a:pt x="137" y="131"/>
                  </a:lnTo>
                  <a:lnTo>
                    <a:pt x="131" y="121"/>
                  </a:lnTo>
                  <a:lnTo>
                    <a:pt x="129" y="111"/>
                  </a:lnTo>
                  <a:lnTo>
                    <a:pt x="114" y="108"/>
                  </a:lnTo>
                  <a:lnTo>
                    <a:pt x="106" y="117"/>
                  </a:lnTo>
                  <a:lnTo>
                    <a:pt x="93" y="115"/>
                  </a:lnTo>
                  <a:lnTo>
                    <a:pt x="85" y="123"/>
                  </a:lnTo>
                  <a:lnTo>
                    <a:pt x="79" y="123"/>
                  </a:lnTo>
                  <a:lnTo>
                    <a:pt x="68" y="117"/>
                  </a:lnTo>
                  <a:lnTo>
                    <a:pt x="52" y="117"/>
                  </a:lnTo>
                  <a:lnTo>
                    <a:pt x="50" y="111"/>
                  </a:lnTo>
                  <a:lnTo>
                    <a:pt x="37" y="111"/>
                  </a:lnTo>
                  <a:lnTo>
                    <a:pt x="31" y="104"/>
                  </a:lnTo>
                  <a:lnTo>
                    <a:pt x="10" y="100"/>
                  </a:lnTo>
                  <a:lnTo>
                    <a:pt x="0" y="92"/>
                  </a:lnTo>
                  <a:lnTo>
                    <a:pt x="2" y="77"/>
                  </a:lnTo>
                  <a:lnTo>
                    <a:pt x="12" y="75"/>
                  </a:lnTo>
                  <a:lnTo>
                    <a:pt x="14" y="63"/>
                  </a:lnTo>
                  <a:lnTo>
                    <a:pt x="27" y="54"/>
                  </a:lnTo>
                  <a:lnTo>
                    <a:pt x="37" y="42"/>
                  </a:lnTo>
                  <a:lnTo>
                    <a:pt x="29" y="27"/>
                  </a:lnTo>
                  <a:lnTo>
                    <a:pt x="33" y="17"/>
                  </a:lnTo>
                  <a:lnTo>
                    <a:pt x="39" y="11"/>
                  </a:lnTo>
                  <a:lnTo>
                    <a:pt x="50" y="6"/>
                  </a:lnTo>
                  <a:lnTo>
                    <a:pt x="50" y="6"/>
                  </a:lnTo>
                  <a:lnTo>
                    <a:pt x="60" y="8"/>
                  </a:lnTo>
                  <a:lnTo>
                    <a:pt x="73" y="0"/>
                  </a:lnTo>
                  <a:lnTo>
                    <a:pt x="75" y="11"/>
                  </a:lnTo>
                  <a:lnTo>
                    <a:pt x="98" y="11"/>
                  </a:lnTo>
                  <a:lnTo>
                    <a:pt x="110" y="17"/>
                  </a:lnTo>
                  <a:lnTo>
                    <a:pt x="118" y="15"/>
                  </a:lnTo>
                  <a:lnTo>
                    <a:pt x="127" y="8"/>
                  </a:lnTo>
                  <a:lnTo>
                    <a:pt x="143" y="21"/>
                  </a:lnTo>
                  <a:lnTo>
                    <a:pt x="139" y="38"/>
                  </a:lnTo>
                  <a:lnTo>
                    <a:pt x="145" y="44"/>
                  </a:lnTo>
                  <a:lnTo>
                    <a:pt x="150" y="40"/>
                  </a:lnTo>
                  <a:lnTo>
                    <a:pt x="164" y="40"/>
                  </a:lnTo>
                  <a:lnTo>
                    <a:pt x="162" y="48"/>
                  </a:lnTo>
                  <a:lnTo>
                    <a:pt x="173" y="52"/>
                  </a:lnTo>
                  <a:lnTo>
                    <a:pt x="164" y="71"/>
                  </a:lnTo>
                  <a:lnTo>
                    <a:pt x="181" y="77"/>
                  </a:lnTo>
                  <a:lnTo>
                    <a:pt x="185" y="98"/>
                  </a:lnTo>
                  <a:lnTo>
                    <a:pt x="177" y="115"/>
                  </a:lnTo>
                  <a:lnTo>
                    <a:pt x="191" y="123"/>
                  </a:lnTo>
                  <a:lnTo>
                    <a:pt x="198" y="136"/>
                  </a:lnTo>
                  <a:lnTo>
                    <a:pt x="193" y="150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18" name="Нижегородская обл.">
              <a:extLst>
                <a:ext uri="{FF2B5EF4-FFF2-40B4-BE49-F238E27FC236}">
                  <a16:creationId xmlns="" xmlns:a16="http://schemas.microsoft.com/office/drawing/2014/main" id="{F376090C-CC04-48F8-7F44-94B8729540A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5703" y="3879660"/>
              <a:ext cx="474785" cy="263130"/>
            </a:xfrm>
            <a:custGeom>
              <a:avLst/>
              <a:gdLst>
                <a:gd name="T0" fmla="*/ 12 w 264"/>
                <a:gd name="T1" fmla="*/ 113 h 175"/>
                <a:gd name="T2" fmla="*/ 12 w 264"/>
                <a:gd name="T3" fmla="*/ 100 h 175"/>
                <a:gd name="T4" fmla="*/ 0 w 264"/>
                <a:gd name="T5" fmla="*/ 88 h 175"/>
                <a:gd name="T6" fmla="*/ 2 w 264"/>
                <a:gd name="T7" fmla="*/ 73 h 175"/>
                <a:gd name="T8" fmla="*/ 12 w 264"/>
                <a:gd name="T9" fmla="*/ 65 h 175"/>
                <a:gd name="T10" fmla="*/ 20 w 264"/>
                <a:gd name="T11" fmla="*/ 65 h 175"/>
                <a:gd name="T12" fmla="*/ 29 w 264"/>
                <a:gd name="T13" fmla="*/ 57 h 175"/>
                <a:gd name="T14" fmla="*/ 43 w 264"/>
                <a:gd name="T15" fmla="*/ 54 h 175"/>
                <a:gd name="T16" fmla="*/ 56 w 264"/>
                <a:gd name="T17" fmla="*/ 50 h 175"/>
                <a:gd name="T18" fmla="*/ 72 w 264"/>
                <a:gd name="T19" fmla="*/ 48 h 175"/>
                <a:gd name="T20" fmla="*/ 83 w 264"/>
                <a:gd name="T21" fmla="*/ 38 h 175"/>
                <a:gd name="T22" fmla="*/ 87 w 264"/>
                <a:gd name="T23" fmla="*/ 23 h 175"/>
                <a:gd name="T24" fmla="*/ 95 w 264"/>
                <a:gd name="T25" fmla="*/ 15 h 175"/>
                <a:gd name="T26" fmla="*/ 106 w 264"/>
                <a:gd name="T27" fmla="*/ 25 h 175"/>
                <a:gd name="T28" fmla="*/ 122 w 264"/>
                <a:gd name="T29" fmla="*/ 25 h 175"/>
                <a:gd name="T30" fmla="*/ 122 w 264"/>
                <a:gd name="T31" fmla="*/ 13 h 175"/>
                <a:gd name="T32" fmla="*/ 150 w 264"/>
                <a:gd name="T33" fmla="*/ 13 h 175"/>
                <a:gd name="T34" fmla="*/ 158 w 264"/>
                <a:gd name="T35" fmla="*/ 17 h 175"/>
                <a:gd name="T36" fmla="*/ 162 w 264"/>
                <a:gd name="T37" fmla="*/ 9 h 175"/>
                <a:gd name="T38" fmla="*/ 172 w 264"/>
                <a:gd name="T39" fmla="*/ 11 h 175"/>
                <a:gd name="T40" fmla="*/ 187 w 264"/>
                <a:gd name="T41" fmla="*/ 0 h 175"/>
                <a:gd name="T42" fmla="*/ 197 w 264"/>
                <a:gd name="T43" fmla="*/ 2 h 175"/>
                <a:gd name="T44" fmla="*/ 208 w 264"/>
                <a:gd name="T45" fmla="*/ 19 h 175"/>
                <a:gd name="T46" fmla="*/ 227 w 264"/>
                <a:gd name="T47" fmla="*/ 19 h 175"/>
                <a:gd name="T48" fmla="*/ 231 w 264"/>
                <a:gd name="T49" fmla="*/ 25 h 175"/>
                <a:gd name="T50" fmla="*/ 231 w 264"/>
                <a:gd name="T51" fmla="*/ 23 h 175"/>
                <a:gd name="T52" fmla="*/ 264 w 264"/>
                <a:gd name="T53" fmla="*/ 57 h 175"/>
                <a:gd name="T54" fmla="*/ 245 w 264"/>
                <a:gd name="T55" fmla="*/ 73 h 175"/>
                <a:gd name="T56" fmla="*/ 229 w 264"/>
                <a:gd name="T57" fmla="*/ 69 h 175"/>
                <a:gd name="T58" fmla="*/ 220 w 264"/>
                <a:gd name="T59" fmla="*/ 69 h 175"/>
                <a:gd name="T60" fmla="*/ 202 w 264"/>
                <a:gd name="T61" fmla="*/ 90 h 175"/>
                <a:gd name="T62" fmla="*/ 181 w 264"/>
                <a:gd name="T63" fmla="*/ 77 h 175"/>
                <a:gd name="T64" fmla="*/ 175 w 264"/>
                <a:gd name="T65" fmla="*/ 88 h 175"/>
                <a:gd name="T66" fmla="*/ 156 w 264"/>
                <a:gd name="T67" fmla="*/ 88 h 175"/>
                <a:gd name="T68" fmla="*/ 158 w 264"/>
                <a:gd name="T69" fmla="*/ 100 h 175"/>
                <a:gd name="T70" fmla="*/ 147 w 264"/>
                <a:gd name="T71" fmla="*/ 111 h 175"/>
                <a:gd name="T72" fmla="*/ 156 w 264"/>
                <a:gd name="T73" fmla="*/ 123 h 175"/>
                <a:gd name="T74" fmla="*/ 135 w 264"/>
                <a:gd name="T75" fmla="*/ 138 h 175"/>
                <a:gd name="T76" fmla="*/ 135 w 264"/>
                <a:gd name="T77" fmla="*/ 155 h 175"/>
                <a:gd name="T78" fmla="*/ 112 w 264"/>
                <a:gd name="T79" fmla="*/ 173 h 175"/>
                <a:gd name="T80" fmla="*/ 118 w 264"/>
                <a:gd name="T81" fmla="*/ 175 h 175"/>
                <a:gd name="T82" fmla="*/ 108 w 264"/>
                <a:gd name="T83" fmla="*/ 171 h 175"/>
                <a:gd name="T84" fmla="*/ 108 w 264"/>
                <a:gd name="T85" fmla="*/ 159 h 175"/>
                <a:gd name="T86" fmla="*/ 95 w 264"/>
                <a:gd name="T87" fmla="*/ 157 h 175"/>
                <a:gd name="T88" fmla="*/ 91 w 264"/>
                <a:gd name="T89" fmla="*/ 165 h 175"/>
                <a:gd name="T90" fmla="*/ 79 w 264"/>
                <a:gd name="T91" fmla="*/ 163 h 175"/>
                <a:gd name="T92" fmla="*/ 68 w 264"/>
                <a:gd name="T93" fmla="*/ 169 h 175"/>
                <a:gd name="T94" fmla="*/ 56 w 264"/>
                <a:gd name="T95" fmla="*/ 169 h 175"/>
                <a:gd name="T96" fmla="*/ 56 w 264"/>
                <a:gd name="T97" fmla="*/ 161 h 175"/>
                <a:gd name="T98" fmla="*/ 45 w 264"/>
                <a:gd name="T99" fmla="*/ 150 h 175"/>
                <a:gd name="T100" fmla="*/ 45 w 264"/>
                <a:gd name="T101" fmla="*/ 136 h 175"/>
                <a:gd name="T102" fmla="*/ 35 w 264"/>
                <a:gd name="T103" fmla="*/ 127 h 175"/>
                <a:gd name="T104" fmla="*/ 35 w 264"/>
                <a:gd name="T105" fmla="*/ 117 h 175"/>
                <a:gd name="T106" fmla="*/ 20 w 264"/>
                <a:gd name="T107" fmla="*/ 117 h 175"/>
                <a:gd name="T108" fmla="*/ 12 w 264"/>
                <a:gd name="T109" fmla="*/ 113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64" h="175">
                  <a:moveTo>
                    <a:pt x="12" y="113"/>
                  </a:moveTo>
                  <a:lnTo>
                    <a:pt x="12" y="100"/>
                  </a:lnTo>
                  <a:lnTo>
                    <a:pt x="0" y="88"/>
                  </a:lnTo>
                  <a:lnTo>
                    <a:pt x="2" y="73"/>
                  </a:lnTo>
                  <a:lnTo>
                    <a:pt x="12" y="65"/>
                  </a:lnTo>
                  <a:lnTo>
                    <a:pt x="20" y="65"/>
                  </a:lnTo>
                  <a:lnTo>
                    <a:pt x="29" y="57"/>
                  </a:lnTo>
                  <a:lnTo>
                    <a:pt x="43" y="54"/>
                  </a:lnTo>
                  <a:lnTo>
                    <a:pt x="56" y="50"/>
                  </a:lnTo>
                  <a:lnTo>
                    <a:pt x="72" y="48"/>
                  </a:lnTo>
                  <a:lnTo>
                    <a:pt x="83" y="38"/>
                  </a:lnTo>
                  <a:lnTo>
                    <a:pt x="87" y="23"/>
                  </a:lnTo>
                  <a:lnTo>
                    <a:pt x="95" y="15"/>
                  </a:lnTo>
                  <a:lnTo>
                    <a:pt x="106" y="25"/>
                  </a:lnTo>
                  <a:lnTo>
                    <a:pt x="122" y="25"/>
                  </a:lnTo>
                  <a:lnTo>
                    <a:pt x="122" y="13"/>
                  </a:lnTo>
                  <a:lnTo>
                    <a:pt x="150" y="13"/>
                  </a:lnTo>
                  <a:lnTo>
                    <a:pt x="158" y="17"/>
                  </a:lnTo>
                  <a:lnTo>
                    <a:pt x="162" y="9"/>
                  </a:lnTo>
                  <a:lnTo>
                    <a:pt x="172" y="11"/>
                  </a:lnTo>
                  <a:lnTo>
                    <a:pt x="187" y="0"/>
                  </a:lnTo>
                  <a:lnTo>
                    <a:pt x="197" y="2"/>
                  </a:lnTo>
                  <a:lnTo>
                    <a:pt x="208" y="19"/>
                  </a:lnTo>
                  <a:lnTo>
                    <a:pt x="227" y="19"/>
                  </a:lnTo>
                  <a:lnTo>
                    <a:pt x="231" y="25"/>
                  </a:lnTo>
                  <a:lnTo>
                    <a:pt x="231" y="23"/>
                  </a:lnTo>
                  <a:lnTo>
                    <a:pt x="264" y="57"/>
                  </a:lnTo>
                  <a:lnTo>
                    <a:pt x="245" y="73"/>
                  </a:lnTo>
                  <a:lnTo>
                    <a:pt x="229" y="69"/>
                  </a:lnTo>
                  <a:lnTo>
                    <a:pt x="220" y="69"/>
                  </a:lnTo>
                  <a:lnTo>
                    <a:pt x="202" y="90"/>
                  </a:lnTo>
                  <a:lnTo>
                    <a:pt x="181" y="77"/>
                  </a:lnTo>
                  <a:lnTo>
                    <a:pt x="175" y="88"/>
                  </a:lnTo>
                  <a:lnTo>
                    <a:pt x="156" y="88"/>
                  </a:lnTo>
                  <a:lnTo>
                    <a:pt x="158" y="100"/>
                  </a:lnTo>
                  <a:lnTo>
                    <a:pt x="147" y="111"/>
                  </a:lnTo>
                  <a:lnTo>
                    <a:pt x="156" y="123"/>
                  </a:lnTo>
                  <a:lnTo>
                    <a:pt x="135" y="138"/>
                  </a:lnTo>
                  <a:lnTo>
                    <a:pt x="135" y="155"/>
                  </a:lnTo>
                  <a:lnTo>
                    <a:pt x="112" y="173"/>
                  </a:lnTo>
                  <a:lnTo>
                    <a:pt x="118" y="175"/>
                  </a:lnTo>
                  <a:lnTo>
                    <a:pt x="108" y="171"/>
                  </a:lnTo>
                  <a:lnTo>
                    <a:pt x="108" y="159"/>
                  </a:lnTo>
                  <a:lnTo>
                    <a:pt x="95" y="157"/>
                  </a:lnTo>
                  <a:lnTo>
                    <a:pt x="91" y="165"/>
                  </a:lnTo>
                  <a:lnTo>
                    <a:pt x="79" y="163"/>
                  </a:lnTo>
                  <a:lnTo>
                    <a:pt x="68" y="169"/>
                  </a:lnTo>
                  <a:lnTo>
                    <a:pt x="56" y="169"/>
                  </a:lnTo>
                  <a:lnTo>
                    <a:pt x="56" y="161"/>
                  </a:lnTo>
                  <a:lnTo>
                    <a:pt x="45" y="150"/>
                  </a:lnTo>
                  <a:lnTo>
                    <a:pt x="45" y="136"/>
                  </a:lnTo>
                  <a:lnTo>
                    <a:pt x="35" y="127"/>
                  </a:lnTo>
                  <a:lnTo>
                    <a:pt x="35" y="117"/>
                  </a:lnTo>
                  <a:lnTo>
                    <a:pt x="20" y="117"/>
                  </a:lnTo>
                  <a:lnTo>
                    <a:pt x="12" y="113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ru-RU" sz="450" dirty="0">
                <a:latin typeface="Lato Light"/>
              </a:endParaRPr>
            </a:p>
          </p:txBody>
        </p:sp>
        <p:sp>
          <p:nvSpPr>
            <p:cNvPr id="419" name="Мурманская обл.">
              <a:extLst>
                <a:ext uri="{FF2B5EF4-FFF2-40B4-BE49-F238E27FC236}">
                  <a16:creationId xmlns="" xmlns:a16="http://schemas.microsoft.com/office/drawing/2014/main" id="{E0E4FBB4-346C-1AAA-49C5-0E92E936275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3946" y="2720776"/>
              <a:ext cx="453203" cy="476642"/>
            </a:xfrm>
            <a:custGeom>
              <a:avLst/>
              <a:gdLst>
                <a:gd name="T0" fmla="*/ 0 w 121"/>
                <a:gd name="T1" fmla="*/ 59 h 152"/>
                <a:gd name="T2" fmla="*/ 6 w 121"/>
                <a:gd name="T3" fmla="*/ 48 h 152"/>
                <a:gd name="T4" fmla="*/ 25 w 121"/>
                <a:gd name="T5" fmla="*/ 45 h 152"/>
                <a:gd name="T6" fmla="*/ 31 w 121"/>
                <a:gd name="T7" fmla="*/ 35 h 152"/>
                <a:gd name="T8" fmla="*/ 34 w 121"/>
                <a:gd name="T9" fmla="*/ 26 h 152"/>
                <a:gd name="T10" fmla="*/ 37 w 121"/>
                <a:gd name="T11" fmla="*/ 15 h 152"/>
                <a:gd name="T12" fmla="*/ 49 w 121"/>
                <a:gd name="T13" fmla="*/ 8 h 152"/>
                <a:gd name="T14" fmla="*/ 56 w 121"/>
                <a:gd name="T15" fmla="*/ 2 h 152"/>
                <a:gd name="T16" fmla="*/ 62 w 121"/>
                <a:gd name="T17" fmla="*/ 5 h 152"/>
                <a:gd name="T18" fmla="*/ 72 w 121"/>
                <a:gd name="T19" fmla="*/ 6 h 152"/>
                <a:gd name="T20" fmla="*/ 80 w 121"/>
                <a:gd name="T21" fmla="*/ 11 h 152"/>
                <a:gd name="T22" fmla="*/ 86 w 121"/>
                <a:gd name="T23" fmla="*/ 6 h 152"/>
                <a:gd name="T24" fmla="*/ 90 w 121"/>
                <a:gd name="T25" fmla="*/ 10 h 152"/>
                <a:gd name="T26" fmla="*/ 98 w 121"/>
                <a:gd name="T27" fmla="*/ 14 h 152"/>
                <a:gd name="T28" fmla="*/ 98 w 121"/>
                <a:gd name="T29" fmla="*/ 23 h 152"/>
                <a:gd name="T30" fmla="*/ 91 w 121"/>
                <a:gd name="T31" fmla="*/ 22 h 152"/>
                <a:gd name="T32" fmla="*/ 95 w 121"/>
                <a:gd name="T33" fmla="*/ 33 h 152"/>
                <a:gd name="T34" fmla="*/ 105 w 121"/>
                <a:gd name="T35" fmla="*/ 49 h 152"/>
                <a:gd name="T36" fmla="*/ 113 w 121"/>
                <a:gd name="T37" fmla="*/ 65 h 152"/>
                <a:gd name="T38" fmla="*/ 114 w 121"/>
                <a:gd name="T39" fmla="*/ 92 h 152"/>
                <a:gd name="T40" fmla="*/ 118 w 121"/>
                <a:gd name="T41" fmla="*/ 112 h 152"/>
                <a:gd name="T42" fmla="*/ 120 w 121"/>
                <a:gd name="T43" fmla="*/ 128 h 152"/>
                <a:gd name="T44" fmla="*/ 113 w 121"/>
                <a:gd name="T45" fmla="*/ 144 h 152"/>
                <a:gd name="T46" fmla="*/ 82 w 121"/>
                <a:gd name="T47" fmla="*/ 152 h 152"/>
                <a:gd name="T48" fmla="*/ 65 w 121"/>
                <a:gd name="T49" fmla="*/ 144 h 152"/>
                <a:gd name="T50" fmla="*/ 56 w 121"/>
                <a:gd name="T51" fmla="*/ 124 h 152"/>
                <a:gd name="T52" fmla="*/ 46 w 121"/>
                <a:gd name="T53" fmla="*/ 109 h 152"/>
                <a:gd name="T54" fmla="*/ 39 w 121"/>
                <a:gd name="T55" fmla="*/ 91 h 152"/>
                <a:gd name="T56" fmla="*/ 37 w 121"/>
                <a:gd name="T57" fmla="*/ 78 h 152"/>
                <a:gd name="T58" fmla="*/ 34 w 121"/>
                <a:gd name="T59" fmla="*/ 74 h 152"/>
                <a:gd name="T60" fmla="*/ 32 w 121"/>
                <a:gd name="T61" fmla="*/ 91 h 152"/>
                <a:gd name="T62" fmla="*/ 32 w 121"/>
                <a:gd name="T63" fmla="*/ 93 h 152"/>
                <a:gd name="T64" fmla="*/ 17 w 121"/>
                <a:gd name="T65" fmla="*/ 87 h 152"/>
                <a:gd name="T66" fmla="*/ 13 w 121"/>
                <a:gd name="T67" fmla="*/ 82 h 152"/>
                <a:gd name="T68" fmla="*/ 15 w 121"/>
                <a:gd name="T69" fmla="*/ 71 h 152"/>
                <a:gd name="T70" fmla="*/ 0 w 121"/>
                <a:gd name="T71" fmla="*/ 59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21" h="152">
                  <a:moveTo>
                    <a:pt x="0" y="59"/>
                  </a:moveTo>
                  <a:cubicBezTo>
                    <a:pt x="3" y="54"/>
                    <a:pt x="5" y="50"/>
                    <a:pt x="6" y="48"/>
                  </a:cubicBezTo>
                  <a:cubicBezTo>
                    <a:pt x="9" y="43"/>
                    <a:pt x="18" y="45"/>
                    <a:pt x="25" y="45"/>
                  </a:cubicBezTo>
                  <a:cubicBezTo>
                    <a:pt x="33" y="45"/>
                    <a:pt x="31" y="39"/>
                    <a:pt x="31" y="35"/>
                  </a:cubicBezTo>
                  <a:cubicBezTo>
                    <a:pt x="31" y="32"/>
                    <a:pt x="36" y="29"/>
                    <a:pt x="34" y="26"/>
                  </a:cubicBezTo>
                  <a:cubicBezTo>
                    <a:pt x="32" y="22"/>
                    <a:pt x="34" y="17"/>
                    <a:pt x="37" y="15"/>
                  </a:cubicBezTo>
                  <a:cubicBezTo>
                    <a:pt x="40" y="13"/>
                    <a:pt x="43" y="8"/>
                    <a:pt x="49" y="8"/>
                  </a:cubicBezTo>
                  <a:cubicBezTo>
                    <a:pt x="54" y="7"/>
                    <a:pt x="53" y="5"/>
                    <a:pt x="56" y="2"/>
                  </a:cubicBezTo>
                  <a:cubicBezTo>
                    <a:pt x="60" y="0"/>
                    <a:pt x="62" y="5"/>
                    <a:pt x="62" y="5"/>
                  </a:cubicBezTo>
                  <a:cubicBezTo>
                    <a:pt x="62" y="5"/>
                    <a:pt x="68" y="10"/>
                    <a:pt x="72" y="6"/>
                  </a:cubicBezTo>
                  <a:cubicBezTo>
                    <a:pt x="75" y="3"/>
                    <a:pt x="77" y="11"/>
                    <a:pt x="80" y="11"/>
                  </a:cubicBezTo>
                  <a:cubicBezTo>
                    <a:pt x="82" y="11"/>
                    <a:pt x="85" y="8"/>
                    <a:pt x="86" y="6"/>
                  </a:cubicBezTo>
                  <a:cubicBezTo>
                    <a:pt x="88" y="9"/>
                    <a:pt x="85" y="11"/>
                    <a:pt x="90" y="10"/>
                  </a:cubicBezTo>
                  <a:cubicBezTo>
                    <a:pt x="95" y="10"/>
                    <a:pt x="97" y="10"/>
                    <a:pt x="98" y="14"/>
                  </a:cubicBezTo>
                  <a:cubicBezTo>
                    <a:pt x="100" y="17"/>
                    <a:pt x="101" y="24"/>
                    <a:pt x="98" y="23"/>
                  </a:cubicBezTo>
                  <a:cubicBezTo>
                    <a:pt x="95" y="22"/>
                    <a:pt x="93" y="21"/>
                    <a:pt x="91" y="22"/>
                  </a:cubicBezTo>
                  <a:cubicBezTo>
                    <a:pt x="89" y="24"/>
                    <a:pt x="93" y="29"/>
                    <a:pt x="95" y="33"/>
                  </a:cubicBezTo>
                  <a:cubicBezTo>
                    <a:pt x="98" y="37"/>
                    <a:pt x="99" y="45"/>
                    <a:pt x="105" y="49"/>
                  </a:cubicBezTo>
                  <a:cubicBezTo>
                    <a:pt x="111" y="53"/>
                    <a:pt x="113" y="61"/>
                    <a:pt x="113" y="65"/>
                  </a:cubicBezTo>
                  <a:cubicBezTo>
                    <a:pt x="112" y="70"/>
                    <a:pt x="113" y="86"/>
                    <a:pt x="114" y="92"/>
                  </a:cubicBezTo>
                  <a:cubicBezTo>
                    <a:pt x="114" y="98"/>
                    <a:pt x="114" y="104"/>
                    <a:pt x="118" y="112"/>
                  </a:cubicBezTo>
                  <a:cubicBezTo>
                    <a:pt x="121" y="120"/>
                    <a:pt x="121" y="125"/>
                    <a:pt x="120" y="128"/>
                  </a:cubicBezTo>
                  <a:cubicBezTo>
                    <a:pt x="119" y="131"/>
                    <a:pt x="115" y="140"/>
                    <a:pt x="113" y="144"/>
                  </a:cubicBezTo>
                  <a:cubicBezTo>
                    <a:pt x="111" y="149"/>
                    <a:pt x="89" y="152"/>
                    <a:pt x="82" y="152"/>
                  </a:cubicBezTo>
                  <a:cubicBezTo>
                    <a:pt x="75" y="152"/>
                    <a:pt x="69" y="148"/>
                    <a:pt x="65" y="144"/>
                  </a:cubicBezTo>
                  <a:cubicBezTo>
                    <a:pt x="61" y="139"/>
                    <a:pt x="60" y="129"/>
                    <a:pt x="56" y="124"/>
                  </a:cubicBezTo>
                  <a:cubicBezTo>
                    <a:pt x="52" y="118"/>
                    <a:pt x="45" y="115"/>
                    <a:pt x="46" y="109"/>
                  </a:cubicBezTo>
                  <a:cubicBezTo>
                    <a:pt x="46" y="103"/>
                    <a:pt x="41" y="96"/>
                    <a:pt x="39" y="91"/>
                  </a:cubicBezTo>
                  <a:cubicBezTo>
                    <a:pt x="37" y="87"/>
                    <a:pt x="38" y="82"/>
                    <a:pt x="37" y="78"/>
                  </a:cubicBezTo>
                  <a:cubicBezTo>
                    <a:pt x="36" y="74"/>
                    <a:pt x="35" y="69"/>
                    <a:pt x="34" y="74"/>
                  </a:cubicBezTo>
                  <a:cubicBezTo>
                    <a:pt x="32" y="78"/>
                    <a:pt x="34" y="85"/>
                    <a:pt x="32" y="91"/>
                  </a:cubicBezTo>
                  <a:cubicBezTo>
                    <a:pt x="32" y="92"/>
                    <a:pt x="32" y="92"/>
                    <a:pt x="32" y="93"/>
                  </a:cubicBezTo>
                  <a:cubicBezTo>
                    <a:pt x="17" y="87"/>
                    <a:pt x="17" y="87"/>
                    <a:pt x="17" y="87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5" y="71"/>
                    <a:pt x="15" y="71"/>
                    <a:pt x="15" y="71"/>
                  </a:cubicBezTo>
                  <a:lnTo>
                    <a:pt x="0" y="59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20" name="Московская обл.">
              <a:extLst>
                <a:ext uri="{FF2B5EF4-FFF2-40B4-BE49-F238E27FC236}">
                  <a16:creationId xmlns="" xmlns:a16="http://schemas.microsoft.com/office/drawing/2014/main" id="{6E14E132-FAF1-111D-43A2-8545FF33E3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368963" y="3696602"/>
              <a:ext cx="246385" cy="260123"/>
            </a:xfrm>
            <a:custGeom>
              <a:avLst/>
              <a:gdLst>
                <a:gd name="T0" fmla="*/ 31 w 137"/>
                <a:gd name="T1" fmla="*/ 11 h 173"/>
                <a:gd name="T2" fmla="*/ 44 w 137"/>
                <a:gd name="T3" fmla="*/ 11 h 173"/>
                <a:gd name="T4" fmla="*/ 56 w 137"/>
                <a:gd name="T5" fmla="*/ 0 h 173"/>
                <a:gd name="T6" fmla="*/ 64 w 137"/>
                <a:gd name="T7" fmla="*/ 17 h 173"/>
                <a:gd name="T8" fmla="*/ 77 w 137"/>
                <a:gd name="T9" fmla="*/ 19 h 173"/>
                <a:gd name="T10" fmla="*/ 94 w 137"/>
                <a:gd name="T11" fmla="*/ 27 h 173"/>
                <a:gd name="T12" fmla="*/ 102 w 137"/>
                <a:gd name="T13" fmla="*/ 27 h 173"/>
                <a:gd name="T14" fmla="*/ 121 w 137"/>
                <a:gd name="T15" fmla="*/ 36 h 173"/>
                <a:gd name="T16" fmla="*/ 137 w 137"/>
                <a:gd name="T17" fmla="*/ 40 h 173"/>
                <a:gd name="T18" fmla="*/ 133 w 137"/>
                <a:gd name="T19" fmla="*/ 54 h 173"/>
                <a:gd name="T20" fmla="*/ 125 w 137"/>
                <a:gd name="T21" fmla="*/ 69 h 173"/>
                <a:gd name="T22" fmla="*/ 121 w 137"/>
                <a:gd name="T23" fmla="*/ 77 h 173"/>
                <a:gd name="T24" fmla="*/ 119 w 137"/>
                <a:gd name="T25" fmla="*/ 86 h 173"/>
                <a:gd name="T26" fmla="*/ 110 w 137"/>
                <a:gd name="T27" fmla="*/ 92 h 173"/>
                <a:gd name="T28" fmla="*/ 114 w 137"/>
                <a:gd name="T29" fmla="*/ 102 h 173"/>
                <a:gd name="T30" fmla="*/ 123 w 137"/>
                <a:gd name="T31" fmla="*/ 100 h 173"/>
                <a:gd name="T32" fmla="*/ 123 w 137"/>
                <a:gd name="T33" fmla="*/ 117 h 173"/>
                <a:gd name="T34" fmla="*/ 137 w 137"/>
                <a:gd name="T35" fmla="*/ 123 h 173"/>
                <a:gd name="T36" fmla="*/ 137 w 137"/>
                <a:gd name="T37" fmla="*/ 134 h 173"/>
                <a:gd name="T38" fmla="*/ 131 w 137"/>
                <a:gd name="T39" fmla="*/ 146 h 173"/>
                <a:gd name="T40" fmla="*/ 129 w 137"/>
                <a:gd name="T41" fmla="*/ 159 h 173"/>
                <a:gd name="T42" fmla="*/ 114 w 137"/>
                <a:gd name="T43" fmla="*/ 159 h 173"/>
                <a:gd name="T44" fmla="*/ 102 w 137"/>
                <a:gd name="T45" fmla="*/ 165 h 173"/>
                <a:gd name="T46" fmla="*/ 87 w 137"/>
                <a:gd name="T47" fmla="*/ 159 h 173"/>
                <a:gd name="T48" fmla="*/ 73 w 137"/>
                <a:gd name="T49" fmla="*/ 165 h 173"/>
                <a:gd name="T50" fmla="*/ 69 w 137"/>
                <a:gd name="T51" fmla="*/ 161 h 173"/>
                <a:gd name="T52" fmla="*/ 60 w 137"/>
                <a:gd name="T53" fmla="*/ 161 h 173"/>
                <a:gd name="T54" fmla="*/ 56 w 137"/>
                <a:gd name="T55" fmla="*/ 169 h 173"/>
                <a:gd name="T56" fmla="*/ 48 w 137"/>
                <a:gd name="T57" fmla="*/ 173 h 173"/>
                <a:gd name="T58" fmla="*/ 46 w 137"/>
                <a:gd name="T59" fmla="*/ 159 h 173"/>
                <a:gd name="T60" fmla="*/ 46 w 137"/>
                <a:gd name="T61" fmla="*/ 146 h 173"/>
                <a:gd name="T62" fmla="*/ 50 w 137"/>
                <a:gd name="T63" fmla="*/ 125 h 173"/>
                <a:gd name="T64" fmla="*/ 37 w 137"/>
                <a:gd name="T65" fmla="*/ 121 h 173"/>
                <a:gd name="T66" fmla="*/ 33 w 137"/>
                <a:gd name="T67" fmla="*/ 119 h 173"/>
                <a:gd name="T68" fmla="*/ 33 w 137"/>
                <a:gd name="T69" fmla="*/ 100 h 173"/>
                <a:gd name="T70" fmla="*/ 44 w 137"/>
                <a:gd name="T71" fmla="*/ 88 h 173"/>
                <a:gd name="T72" fmla="*/ 35 w 137"/>
                <a:gd name="T73" fmla="*/ 73 h 173"/>
                <a:gd name="T74" fmla="*/ 23 w 137"/>
                <a:gd name="T75" fmla="*/ 71 h 173"/>
                <a:gd name="T76" fmla="*/ 6 w 137"/>
                <a:gd name="T77" fmla="*/ 54 h 173"/>
                <a:gd name="T78" fmla="*/ 0 w 137"/>
                <a:gd name="T79" fmla="*/ 54 h 173"/>
                <a:gd name="T80" fmla="*/ 14 w 137"/>
                <a:gd name="T81" fmla="*/ 34 h 173"/>
                <a:gd name="T82" fmla="*/ 29 w 137"/>
                <a:gd name="T83" fmla="*/ 29 h 173"/>
                <a:gd name="T84" fmla="*/ 31 w 137"/>
                <a:gd name="T85" fmla="*/ 13 h 173"/>
                <a:gd name="T86" fmla="*/ 31 w 137"/>
                <a:gd name="T87" fmla="*/ 11 h 173"/>
                <a:gd name="T88" fmla="*/ 31 w 137"/>
                <a:gd name="T89" fmla="*/ 11 h 173"/>
                <a:gd name="T90" fmla="*/ 60 w 137"/>
                <a:gd name="T91" fmla="*/ 73 h 173"/>
                <a:gd name="T92" fmla="*/ 62 w 137"/>
                <a:gd name="T93" fmla="*/ 81 h 173"/>
                <a:gd name="T94" fmla="*/ 60 w 137"/>
                <a:gd name="T95" fmla="*/ 88 h 173"/>
                <a:gd name="T96" fmla="*/ 58 w 137"/>
                <a:gd name="T97" fmla="*/ 98 h 173"/>
                <a:gd name="T98" fmla="*/ 69 w 137"/>
                <a:gd name="T99" fmla="*/ 98 h 173"/>
                <a:gd name="T100" fmla="*/ 75 w 137"/>
                <a:gd name="T101" fmla="*/ 92 h 173"/>
                <a:gd name="T102" fmla="*/ 81 w 137"/>
                <a:gd name="T103" fmla="*/ 98 h 173"/>
                <a:gd name="T104" fmla="*/ 89 w 137"/>
                <a:gd name="T105" fmla="*/ 98 h 173"/>
                <a:gd name="T106" fmla="*/ 89 w 137"/>
                <a:gd name="T107" fmla="*/ 86 h 173"/>
                <a:gd name="T108" fmla="*/ 98 w 137"/>
                <a:gd name="T109" fmla="*/ 77 h 173"/>
                <a:gd name="T110" fmla="*/ 87 w 137"/>
                <a:gd name="T111" fmla="*/ 69 h 173"/>
                <a:gd name="T112" fmla="*/ 85 w 137"/>
                <a:gd name="T113" fmla="*/ 56 h 173"/>
                <a:gd name="T114" fmla="*/ 73 w 137"/>
                <a:gd name="T115" fmla="*/ 61 h 173"/>
                <a:gd name="T116" fmla="*/ 73 w 137"/>
                <a:gd name="T117" fmla="*/ 73 h 173"/>
                <a:gd name="T118" fmla="*/ 60 w 137"/>
                <a:gd name="T119" fmla="*/ 7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37" h="173">
                  <a:moveTo>
                    <a:pt x="31" y="11"/>
                  </a:moveTo>
                  <a:lnTo>
                    <a:pt x="44" y="11"/>
                  </a:lnTo>
                  <a:lnTo>
                    <a:pt x="56" y="0"/>
                  </a:lnTo>
                  <a:lnTo>
                    <a:pt x="64" y="17"/>
                  </a:lnTo>
                  <a:lnTo>
                    <a:pt x="77" y="19"/>
                  </a:lnTo>
                  <a:lnTo>
                    <a:pt x="94" y="27"/>
                  </a:lnTo>
                  <a:lnTo>
                    <a:pt x="102" y="27"/>
                  </a:lnTo>
                  <a:lnTo>
                    <a:pt x="121" y="36"/>
                  </a:lnTo>
                  <a:lnTo>
                    <a:pt x="137" y="40"/>
                  </a:lnTo>
                  <a:lnTo>
                    <a:pt x="133" y="54"/>
                  </a:lnTo>
                  <a:lnTo>
                    <a:pt x="125" y="69"/>
                  </a:lnTo>
                  <a:lnTo>
                    <a:pt x="121" y="77"/>
                  </a:lnTo>
                  <a:lnTo>
                    <a:pt x="119" y="86"/>
                  </a:lnTo>
                  <a:lnTo>
                    <a:pt x="110" y="92"/>
                  </a:lnTo>
                  <a:lnTo>
                    <a:pt x="114" y="102"/>
                  </a:lnTo>
                  <a:lnTo>
                    <a:pt x="123" y="100"/>
                  </a:lnTo>
                  <a:lnTo>
                    <a:pt x="123" y="117"/>
                  </a:lnTo>
                  <a:lnTo>
                    <a:pt x="137" y="123"/>
                  </a:lnTo>
                  <a:lnTo>
                    <a:pt x="137" y="134"/>
                  </a:lnTo>
                  <a:lnTo>
                    <a:pt x="131" y="146"/>
                  </a:lnTo>
                  <a:lnTo>
                    <a:pt x="129" y="159"/>
                  </a:lnTo>
                  <a:lnTo>
                    <a:pt x="114" y="159"/>
                  </a:lnTo>
                  <a:lnTo>
                    <a:pt x="102" y="165"/>
                  </a:lnTo>
                  <a:lnTo>
                    <a:pt x="87" y="159"/>
                  </a:lnTo>
                  <a:lnTo>
                    <a:pt x="73" y="165"/>
                  </a:lnTo>
                  <a:lnTo>
                    <a:pt x="69" y="161"/>
                  </a:lnTo>
                  <a:lnTo>
                    <a:pt x="60" y="161"/>
                  </a:lnTo>
                  <a:lnTo>
                    <a:pt x="56" y="169"/>
                  </a:lnTo>
                  <a:lnTo>
                    <a:pt x="48" y="173"/>
                  </a:lnTo>
                  <a:lnTo>
                    <a:pt x="46" y="159"/>
                  </a:lnTo>
                  <a:lnTo>
                    <a:pt x="46" y="146"/>
                  </a:lnTo>
                  <a:lnTo>
                    <a:pt x="50" y="125"/>
                  </a:lnTo>
                  <a:lnTo>
                    <a:pt x="37" y="121"/>
                  </a:lnTo>
                  <a:lnTo>
                    <a:pt x="33" y="119"/>
                  </a:lnTo>
                  <a:lnTo>
                    <a:pt x="33" y="100"/>
                  </a:lnTo>
                  <a:lnTo>
                    <a:pt x="44" y="88"/>
                  </a:lnTo>
                  <a:lnTo>
                    <a:pt x="35" y="73"/>
                  </a:lnTo>
                  <a:lnTo>
                    <a:pt x="23" y="71"/>
                  </a:lnTo>
                  <a:lnTo>
                    <a:pt x="6" y="54"/>
                  </a:lnTo>
                  <a:lnTo>
                    <a:pt x="0" y="54"/>
                  </a:lnTo>
                  <a:lnTo>
                    <a:pt x="14" y="34"/>
                  </a:lnTo>
                  <a:lnTo>
                    <a:pt x="29" y="29"/>
                  </a:lnTo>
                  <a:lnTo>
                    <a:pt x="31" y="13"/>
                  </a:lnTo>
                  <a:lnTo>
                    <a:pt x="31" y="11"/>
                  </a:lnTo>
                  <a:lnTo>
                    <a:pt x="31" y="11"/>
                  </a:lnTo>
                  <a:close/>
                  <a:moveTo>
                    <a:pt x="60" y="73"/>
                  </a:moveTo>
                  <a:lnTo>
                    <a:pt x="62" y="81"/>
                  </a:lnTo>
                  <a:lnTo>
                    <a:pt x="60" y="88"/>
                  </a:lnTo>
                  <a:lnTo>
                    <a:pt x="58" y="98"/>
                  </a:lnTo>
                  <a:lnTo>
                    <a:pt x="69" y="98"/>
                  </a:lnTo>
                  <a:lnTo>
                    <a:pt x="75" y="92"/>
                  </a:lnTo>
                  <a:lnTo>
                    <a:pt x="81" y="98"/>
                  </a:lnTo>
                  <a:lnTo>
                    <a:pt x="89" y="98"/>
                  </a:lnTo>
                  <a:lnTo>
                    <a:pt x="89" y="86"/>
                  </a:lnTo>
                  <a:lnTo>
                    <a:pt x="98" y="77"/>
                  </a:lnTo>
                  <a:lnTo>
                    <a:pt x="87" y="69"/>
                  </a:lnTo>
                  <a:lnTo>
                    <a:pt x="85" y="56"/>
                  </a:lnTo>
                  <a:lnTo>
                    <a:pt x="73" y="61"/>
                  </a:lnTo>
                  <a:lnTo>
                    <a:pt x="73" y="73"/>
                  </a:lnTo>
                  <a:lnTo>
                    <a:pt x="60" y="73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21" name="Магаданская обл.">
              <a:extLst>
                <a:ext uri="{FF2B5EF4-FFF2-40B4-BE49-F238E27FC236}">
                  <a16:creationId xmlns="" xmlns:a16="http://schemas.microsoft.com/office/drawing/2014/main" id="{3A3B8B46-6E6E-B165-EB3F-30B7C8F4E06D}"/>
                </a:ext>
              </a:extLst>
            </p:cNvPr>
            <p:cNvSpPr>
              <a:spLocks/>
            </p:cNvSpPr>
            <p:nvPr/>
          </p:nvSpPr>
          <p:spPr bwMode="auto">
            <a:xfrm>
              <a:off x="8911709" y="2612670"/>
              <a:ext cx="757137" cy="849534"/>
            </a:xfrm>
            <a:custGeom>
              <a:avLst/>
              <a:gdLst>
                <a:gd name="T0" fmla="*/ 193 w 202"/>
                <a:gd name="T1" fmla="*/ 56 h 271"/>
                <a:gd name="T2" fmla="*/ 200 w 202"/>
                <a:gd name="T3" fmla="*/ 95 h 271"/>
                <a:gd name="T4" fmla="*/ 181 w 202"/>
                <a:gd name="T5" fmla="*/ 88 h 271"/>
                <a:gd name="T6" fmla="*/ 164 w 202"/>
                <a:gd name="T7" fmla="*/ 88 h 271"/>
                <a:gd name="T8" fmla="*/ 155 w 202"/>
                <a:gd name="T9" fmla="*/ 104 h 271"/>
                <a:gd name="T10" fmla="*/ 154 w 202"/>
                <a:gd name="T11" fmla="*/ 124 h 271"/>
                <a:gd name="T12" fmla="*/ 164 w 202"/>
                <a:gd name="T13" fmla="*/ 144 h 271"/>
                <a:gd name="T14" fmla="*/ 167 w 202"/>
                <a:gd name="T15" fmla="*/ 169 h 271"/>
                <a:gd name="T16" fmla="*/ 176 w 202"/>
                <a:gd name="T17" fmla="*/ 184 h 271"/>
                <a:gd name="T18" fmla="*/ 193 w 202"/>
                <a:gd name="T19" fmla="*/ 181 h 271"/>
                <a:gd name="T20" fmla="*/ 187 w 202"/>
                <a:gd name="T21" fmla="*/ 198 h 271"/>
                <a:gd name="T22" fmla="*/ 178 w 202"/>
                <a:gd name="T23" fmla="*/ 213 h 271"/>
                <a:gd name="T24" fmla="*/ 163 w 202"/>
                <a:gd name="T25" fmla="*/ 231 h 271"/>
                <a:gd name="T26" fmla="*/ 161 w 202"/>
                <a:gd name="T27" fmla="*/ 217 h 271"/>
                <a:gd name="T28" fmla="*/ 147 w 202"/>
                <a:gd name="T29" fmla="*/ 227 h 271"/>
                <a:gd name="T30" fmla="*/ 127 w 202"/>
                <a:gd name="T31" fmla="*/ 241 h 271"/>
                <a:gd name="T32" fmla="*/ 130 w 202"/>
                <a:gd name="T33" fmla="*/ 255 h 271"/>
                <a:gd name="T34" fmla="*/ 113 w 202"/>
                <a:gd name="T35" fmla="*/ 269 h 271"/>
                <a:gd name="T36" fmla="*/ 103 w 202"/>
                <a:gd name="T37" fmla="*/ 260 h 271"/>
                <a:gd name="T38" fmla="*/ 89 w 202"/>
                <a:gd name="T39" fmla="*/ 260 h 271"/>
                <a:gd name="T40" fmla="*/ 74 w 202"/>
                <a:gd name="T41" fmla="*/ 266 h 271"/>
                <a:gd name="T42" fmla="*/ 75 w 202"/>
                <a:gd name="T43" fmla="*/ 253 h 271"/>
                <a:gd name="T44" fmla="*/ 75 w 202"/>
                <a:gd name="T45" fmla="*/ 245 h 271"/>
                <a:gd name="T46" fmla="*/ 59 w 202"/>
                <a:gd name="T47" fmla="*/ 230 h 271"/>
                <a:gd name="T48" fmla="*/ 36 w 202"/>
                <a:gd name="T49" fmla="*/ 238 h 271"/>
                <a:gd name="T50" fmla="*/ 30 w 202"/>
                <a:gd name="T51" fmla="*/ 227 h 271"/>
                <a:gd name="T52" fmla="*/ 10 w 202"/>
                <a:gd name="T53" fmla="*/ 208 h 271"/>
                <a:gd name="T54" fmla="*/ 4 w 202"/>
                <a:gd name="T55" fmla="*/ 189 h 271"/>
                <a:gd name="T56" fmla="*/ 7 w 202"/>
                <a:gd name="T57" fmla="*/ 176 h 271"/>
                <a:gd name="T58" fmla="*/ 18 w 202"/>
                <a:gd name="T59" fmla="*/ 171 h 271"/>
                <a:gd name="T60" fmla="*/ 9 w 202"/>
                <a:gd name="T61" fmla="*/ 159 h 271"/>
                <a:gd name="T62" fmla="*/ 22 w 202"/>
                <a:gd name="T63" fmla="*/ 149 h 271"/>
                <a:gd name="T64" fmla="*/ 30 w 202"/>
                <a:gd name="T65" fmla="*/ 142 h 271"/>
                <a:gd name="T66" fmla="*/ 39 w 202"/>
                <a:gd name="T67" fmla="*/ 131 h 271"/>
                <a:gd name="T68" fmla="*/ 48 w 202"/>
                <a:gd name="T69" fmla="*/ 119 h 271"/>
                <a:gd name="T70" fmla="*/ 34 w 202"/>
                <a:gd name="T71" fmla="*/ 101 h 271"/>
                <a:gd name="T72" fmla="*/ 25 w 202"/>
                <a:gd name="T73" fmla="*/ 79 h 271"/>
                <a:gd name="T74" fmla="*/ 25 w 202"/>
                <a:gd name="T75" fmla="*/ 69 h 271"/>
                <a:gd name="T76" fmla="*/ 29 w 202"/>
                <a:gd name="T77" fmla="*/ 61 h 271"/>
                <a:gd name="T78" fmla="*/ 38 w 202"/>
                <a:gd name="T79" fmla="*/ 51 h 271"/>
                <a:gd name="T80" fmla="*/ 50 w 202"/>
                <a:gd name="T81" fmla="*/ 43 h 271"/>
                <a:gd name="T82" fmla="*/ 50 w 202"/>
                <a:gd name="T83" fmla="*/ 26 h 271"/>
                <a:gd name="T84" fmla="*/ 55 w 202"/>
                <a:gd name="T85" fmla="*/ 17 h 271"/>
                <a:gd name="T86" fmla="*/ 72 w 202"/>
                <a:gd name="T87" fmla="*/ 27 h 271"/>
                <a:gd name="T88" fmla="*/ 94 w 202"/>
                <a:gd name="T89" fmla="*/ 24 h 271"/>
                <a:gd name="T90" fmla="*/ 109 w 202"/>
                <a:gd name="T91" fmla="*/ 14 h 271"/>
                <a:gd name="T92" fmla="*/ 131 w 202"/>
                <a:gd name="T93" fmla="*/ 2 h 271"/>
                <a:gd name="T94" fmla="*/ 139 w 202"/>
                <a:gd name="T95" fmla="*/ 16 h 271"/>
                <a:gd name="T96" fmla="*/ 147 w 202"/>
                <a:gd name="T97" fmla="*/ 20 h 271"/>
                <a:gd name="T98" fmla="*/ 157 w 202"/>
                <a:gd name="T99" fmla="*/ 32 h 271"/>
                <a:gd name="T100" fmla="*/ 174 w 202"/>
                <a:gd name="T101" fmla="*/ 35 h 271"/>
                <a:gd name="T102" fmla="*/ 179 w 202"/>
                <a:gd name="T103" fmla="*/ 52 h 271"/>
                <a:gd name="T104" fmla="*/ 187 w 202"/>
                <a:gd name="T105" fmla="*/ 54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02" h="271">
                  <a:moveTo>
                    <a:pt x="193" y="55"/>
                  </a:moveTo>
                  <a:cubicBezTo>
                    <a:pt x="193" y="55"/>
                    <a:pt x="193" y="55"/>
                    <a:pt x="193" y="56"/>
                  </a:cubicBezTo>
                  <a:cubicBezTo>
                    <a:pt x="194" y="58"/>
                    <a:pt x="199" y="80"/>
                    <a:pt x="200" y="84"/>
                  </a:cubicBezTo>
                  <a:cubicBezTo>
                    <a:pt x="201" y="89"/>
                    <a:pt x="202" y="94"/>
                    <a:pt x="200" y="95"/>
                  </a:cubicBezTo>
                  <a:cubicBezTo>
                    <a:pt x="199" y="95"/>
                    <a:pt x="195" y="89"/>
                    <a:pt x="192" y="90"/>
                  </a:cubicBezTo>
                  <a:cubicBezTo>
                    <a:pt x="189" y="92"/>
                    <a:pt x="184" y="91"/>
                    <a:pt x="181" y="88"/>
                  </a:cubicBezTo>
                  <a:cubicBezTo>
                    <a:pt x="178" y="86"/>
                    <a:pt x="175" y="76"/>
                    <a:pt x="171" y="78"/>
                  </a:cubicBezTo>
                  <a:cubicBezTo>
                    <a:pt x="168" y="81"/>
                    <a:pt x="166" y="88"/>
                    <a:pt x="164" y="88"/>
                  </a:cubicBezTo>
                  <a:cubicBezTo>
                    <a:pt x="162" y="88"/>
                    <a:pt x="160" y="90"/>
                    <a:pt x="158" y="93"/>
                  </a:cubicBezTo>
                  <a:cubicBezTo>
                    <a:pt x="156" y="95"/>
                    <a:pt x="158" y="101"/>
                    <a:pt x="155" y="104"/>
                  </a:cubicBezTo>
                  <a:cubicBezTo>
                    <a:pt x="152" y="107"/>
                    <a:pt x="151" y="109"/>
                    <a:pt x="151" y="114"/>
                  </a:cubicBezTo>
                  <a:cubicBezTo>
                    <a:pt x="152" y="118"/>
                    <a:pt x="149" y="119"/>
                    <a:pt x="154" y="124"/>
                  </a:cubicBezTo>
                  <a:cubicBezTo>
                    <a:pt x="160" y="128"/>
                    <a:pt x="159" y="129"/>
                    <a:pt x="160" y="133"/>
                  </a:cubicBezTo>
                  <a:cubicBezTo>
                    <a:pt x="160" y="137"/>
                    <a:pt x="161" y="140"/>
                    <a:pt x="164" y="144"/>
                  </a:cubicBezTo>
                  <a:cubicBezTo>
                    <a:pt x="166" y="149"/>
                    <a:pt x="163" y="151"/>
                    <a:pt x="163" y="155"/>
                  </a:cubicBezTo>
                  <a:cubicBezTo>
                    <a:pt x="162" y="159"/>
                    <a:pt x="164" y="164"/>
                    <a:pt x="167" y="169"/>
                  </a:cubicBezTo>
                  <a:cubicBezTo>
                    <a:pt x="170" y="173"/>
                    <a:pt x="171" y="175"/>
                    <a:pt x="171" y="178"/>
                  </a:cubicBezTo>
                  <a:cubicBezTo>
                    <a:pt x="171" y="182"/>
                    <a:pt x="175" y="184"/>
                    <a:pt x="176" y="184"/>
                  </a:cubicBezTo>
                  <a:cubicBezTo>
                    <a:pt x="178" y="184"/>
                    <a:pt x="181" y="181"/>
                    <a:pt x="182" y="178"/>
                  </a:cubicBezTo>
                  <a:cubicBezTo>
                    <a:pt x="182" y="174"/>
                    <a:pt x="191" y="175"/>
                    <a:pt x="193" y="181"/>
                  </a:cubicBezTo>
                  <a:cubicBezTo>
                    <a:pt x="194" y="186"/>
                    <a:pt x="189" y="186"/>
                    <a:pt x="187" y="189"/>
                  </a:cubicBezTo>
                  <a:cubicBezTo>
                    <a:pt x="186" y="193"/>
                    <a:pt x="191" y="197"/>
                    <a:pt x="187" y="198"/>
                  </a:cubicBezTo>
                  <a:cubicBezTo>
                    <a:pt x="183" y="199"/>
                    <a:pt x="180" y="200"/>
                    <a:pt x="179" y="203"/>
                  </a:cubicBezTo>
                  <a:cubicBezTo>
                    <a:pt x="178" y="206"/>
                    <a:pt x="178" y="209"/>
                    <a:pt x="178" y="213"/>
                  </a:cubicBezTo>
                  <a:cubicBezTo>
                    <a:pt x="177" y="216"/>
                    <a:pt x="173" y="214"/>
                    <a:pt x="172" y="218"/>
                  </a:cubicBezTo>
                  <a:cubicBezTo>
                    <a:pt x="171" y="223"/>
                    <a:pt x="168" y="231"/>
                    <a:pt x="163" y="231"/>
                  </a:cubicBezTo>
                  <a:cubicBezTo>
                    <a:pt x="158" y="230"/>
                    <a:pt x="155" y="228"/>
                    <a:pt x="158" y="224"/>
                  </a:cubicBezTo>
                  <a:cubicBezTo>
                    <a:pt x="161" y="221"/>
                    <a:pt x="165" y="217"/>
                    <a:pt x="161" y="217"/>
                  </a:cubicBezTo>
                  <a:cubicBezTo>
                    <a:pt x="158" y="217"/>
                    <a:pt x="155" y="216"/>
                    <a:pt x="150" y="219"/>
                  </a:cubicBezTo>
                  <a:cubicBezTo>
                    <a:pt x="145" y="222"/>
                    <a:pt x="152" y="227"/>
                    <a:pt x="147" y="227"/>
                  </a:cubicBezTo>
                  <a:cubicBezTo>
                    <a:pt x="142" y="227"/>
                    <a:pt x="133" y="229"/>
                    <a:pt x="130" y="232"/>
                  </a:cubicBezTo>
                  <a:cubicBezTo>
                    <a:pt x="127" y="235"/>
                    <a:pt x="126" y="236"/>
                    <a:pt x="127" y="241"/>
                  </a:cubicBezTo>
                  <a:cubicBezTo>
                    <a:pt x="128" y="246"/>
                    <a:pt x="131" y="245"/>
                    <a:pt x="129" y="247"/>
                  </a:cubicBezTo>
                  <a:cubicBezTo>
                    <a:pt x="127" y="249"/>
                    <a:pt x="136" y="251"/>
                    <a:pt x="130" y="255"/>
                  </a:cubicBezTo>
                  <a:cubicBezTo>
                    <a:pt x="125" y="259"/>
                    <a:pt x="121" y="255"/>
                    <a:pt x="120" y="260"/>
                  </a:cubicBezTo>
                  <a:cubicBezTo>
                    <a:pt x="119" y="265"/>
                    <a:pt x="117" y="266"/>
                    <a:pt x="113" y="269"/>
                  </a:cubicBezTo>
                  <a:cubicBezTo>
                    <a:pt x="111" y="270"/>
                    <a:pt x="110" y="271"/>
                    <a:pt x="108" y="271"/>
                  </a:cubicBezTo>
                  <a:cubicBezTo>
                    <a:pt x="103" y="260"/>
                    <a:pt x="103" y="260"/>
                    <a:pt x="103" y="260"/>
                  </a:cubicBezTo>
                  <a:cubicBezTo>
                    <a:pt x="98" y="264"/>
                    <a:pt x="98" y="264"/>
                    <a:pt x="98" y="264"/>
                  </a:cubicBezTo>
                  <a:cubicBezTo>
                    <a:pt x="89" y="260"/>
                    <a:pt x="89" y="260"/>
                    <a:pt x="89" y="260"/>
                  </a:cubicBezTo>
                  <a:cubicBezTo>
                    <a:pt x="81" y="268"/>
                    <a:pt x="81" y="268"/>
                    <a:pt x="81" y="268"/>
                  </a:cubicBezTo>
                  <a:cubicBezTo>
                    <a:pt x="74" y="266"/>
                    <a:pt x="74" y="266"/>
                    <a:pt x="74" y="26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5" y="253"/>
                    <a:pt x="75" y="253"/>
                    <a:pt x="75" y="253"/>
                  </a:cubicBezTo>
                  <a:cubicBezTo>
                    <a:pt x="80" y="251"/>
                    <a:pt x="80" y="251"/>
                    <a:pt x="80" y="251"/>
                  </a:cubicBezTo>
                  <a:cubicBezTo>
                    <a:pt x="75" y="245"/>
                    <a:pt x="75" y="245"/>
                    <a:pt x="75" y="245"/>
                  </a:cubicBezTo>
                  <a:cubicBezTo>
                    <a:pt x="75" y="240"/>
                    <a:pt x="75" y="240"/>
                    <a:pt x="75" y="240"/>
                  </a:cubicBezTo>
                  <a:cubicBezTo>
                    <a:pt x="59" y="230"/>
                    <a:pt x="59" y="230"/>
                    <a:pt x="59" y="230"/>
                  </a:cubicBezTo>
                  <a:cubicBezTo>
                    <a:pt x="44" y="229"/>
                    <a:pt x="44" y="229"/>
                    <a:pt x="44" y="229"/>
                  </a:cubicBezTo>
                  <a:cubicBezTo>
                    <a:pt x="36" y="238"/>
                    <a:pt x="36" y="238"/>
                    <a:pt x="36" y="238"/>
                  </a:cubicBezTo>
                  <a:cubicBezTo>
                    <a:pt x="32" y="238"/>
                    <a:pt x="32" y="238"/>
                    <a:pt x="32" y="238"/>
                  </a:cubicBezTo>
                  <a:cubicBezTo>
                    <a:pt x="30" y="227"/>
                    <a:pt x="30" y="227"/>
                    <a:pt x="30" y="227"/>
                  </a:cubicBezTo>
                  <a:cubicBezTo>
                    <a:pt x="21" y="220"/>
                    <a:pt x="21" y="220"/>
                    <a:pt x="21" y="220"/>
                  </a:cubicBezTo>
                  <a:cubicBezTo>
                    <a:pt x="10" y="208"/>
                    <a:pt x="10" y="208"/>
                    <a:pt x="10" y="208"/>
                  </a:cubicBezTo>
                  <a:cubicBezTo>
                    <a:pt x="5" y="197"/>
                    <a:pt x="5" y="197"/>
                    <a:pt x="5" y="197"/>
                  </a:cubicBezTo>
                  <a:cubicBezTo>
                    <a:pt x="4" y="189"/>
                    <a:pt x="4" y="189"/>
                    <a:pt x="4" y="189"/>
                  </a:cubicBezTo>
                  <a:cubicBezTo>
                    <a:pt x="0" y="183"/>
                    <a:pt x="0" y="183"/>
                    <a:pt x="0" y="183"/>
                  </a:cubicBezTo>
                  <a:cubicBezTo>
                    <a:pt x="7" y="176"/>
                    <a:pt x="7" y="176"/>
                    <a:pt x="7" y="176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8" y="171"/>
                    <a:pt x="18" y="171"/>
                    <a:pt x="18" y="171"/>
                  </a:cubicBezTo>
                  <a:cubicBezTo>
                    <a:pt x="22" y="165"/>
                    <a:pt x="22" y="165"/>
                    <a:pt x="22" y="165"/>
                  </a:cubicBezTo>
                  <a:cubicBezTo>
                    <a:pt x="9" y="159"/>
                    <a:pt x="9" y="159"/>
                    <a:pt x="9" y="159"/>
                  </a:cubicBezTo>
                  <a:cubicBezTo>
                    <a:pt x="15" y="154"/>
                    <a:pt x="15" y="154"/>
                    <a:pt x="15" y="154"/>
                  </a:cubicBezTo>
                  <a:cubicBezTo>
                    <a:pt x="22" y="149"/>
                    <a:pt x="22" y="149"/>
                    <a:pt x="22" y="149"/>
                  </a:cubicBezTo>
                  <a:cubicBezTo>
                    <a:pt x="23" y="141"/>
                    <a:pt x="23" y="141"/>
                    <a:pt x="23" y="141"/>
                  </a:cubicBezTo>
                  <a:cubicBezTo>
                    <a:pt x="30" y="142"/>
                    <a:pt x="30" y="142"/>
                    <a:pt x="30" y="142"/>
                  </a:cubicBezTo>
                  <a:cubicBezTo>
                    <a:pt x="37" y="142"/>
                    <a:pt x="37" y="142"/>
                    <a:pt x="37" y="142"/>
                  </a:cubicBezTo>
                  <a:cubicBezTo>
                    <a:pt x="39" y="131"/>
                    <a:pt x="39" y="131"/>
                    <a:pt x="39" y="131"/>
                  </a:cubicBezTo>
                  <a:cubicBezTo>
                    <a:pt x="42" y="122"/>
                    <a:pt x="42" y="122"/>
                    <a:pt x="42" y="122"/>
                  </a:cubicBezTo>
                  <a:cubicBezTo>
                    <a:pt x="48" y="119"/>
                    <a:pt x="48" y="119"/>
                    <a:pt x="48" y="119"/>
                  </a:cubicBezTo>
                  <a:cubicBezTo>
                    <a:pt x="46" y="111"/>
                    <a:pt x="46" y="111"/>
                    <a:pt x="46" y="111"/>
                  </a:cubicBezTo>
                  <a:cubicBezTo>
                    <a:pt x="34" y="101"/>
                    <a:pt x="34" y="101"/>
                    <a:pt x="34" y="101"/>
                  </a:cubicBezTo>
                  <a:cubicBezTo>
                    <a:pt x="35" y="88"/>
                    <a:pt x="35" y="88"/>
                    <a:pt x="35" y="88"/>
                  </a:cubicBezTo>
                  <a:cubicBezTo>
                    <a:pt x="25" y="79"/>
                    <a:pt x="25" y="79"/>
                    <a:pt x="25" y="79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25" y="69"/>
                    <a:pt x="25" y="69"/>
                    <a:pt x="25" y="69"/>
                  </a:cubicBezTo>
                  <a:cubicBezTo>
                    <a:pt x="23" y="64"/>
                    <a:pt x="23" y="64"/>
                    <a:pt x="23" y="64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8" y="51"/>
                    <a:pt x="38" y="51"/>
                    <a:pt x="38" y="51"/>
                  </a:cubicBezTo>
                  <a:cubicBezTo>
                    <a:pt x="38" y="43"/>
                    <a:pt x="38" y="43"/>
                    <a:pt x="38" y="43"/>
                  </a:cubicBezTo>
                  <a:cubicBezTo>
                    <a:pt x="50" y="43"/>
                    <a:pt x="50" y="43"/>
                    <a:pt x="50" y="43"/>
                  </a:cubicBezTo>
                  <a:cubicBezTo>
                    <a:pt x="51" y="36"/>
                    <a:pt x="51" y="36"/>
                    <a:pt x="51" y="36"/>
                  </a:cubicBezTo>
                  <a:cubicBezTo>
                    <a:pt x="50" y="26"/>
                    <a:pt x="50" y="26"/>
                    <a:pt x="50" y="26"/>
                  </a:cubicBezTo>
                  <a:cubicBezTo>
                    <a:pt x="46" y="21"/>
                    <a:pt x="46" y="21"/>
                    <a:pt x="46" y="21"/>
                  </a:cubicBezTo>
                  <a:cubicBezTo>
                    <a:pt x="55" y="17"/>
                    <a:pt x="55" y="17"/>
                    <a:pt x="55" y="17"/>
                  </a:cubicBezTo>
                  <a:cubicBezTo>
                    <a:pt x="65" y="28"/>
                    <a:pt x="65" y="28"/>
                    <a:pt x="65" y="28"/>
                  </a:cubicBezTo>
                  <a:cubicBezTo>
                    <a:pt x="72" y="27"/>
                    <a:pt x="72" y="27"/>
                    <a:pt x="72" y="27"/>
                  </a:cubicBezTo>
                  <a:cubicBezTo>
                    <a:pt x="76" y="22"/>
                    <a:pt x="76" y="22"/>
                    <a:pt x="76" y="22"/>
                  </a:cubicBezTo>
                  <a:cubicBezTo>
                    <a:pt x="94" y="24"/>
                    <a:pt x="94" y="24"/>
                    <a:pt x="94" y="24"/>
                  </a:cubicBezTo>
                  <a:cubicBezTo>
                    <a:pt x="98" y="12"/>
                    <a:pt x="98" y="12"/>
                    <a:pt x="98" y="12"/>
                  </a:cubicBezTo>
                  <a:cubicBezTo>
                    <a:pt x="109" y="14"/>
                    <a:pt x="109" y="14"/>
                    <a:pt x="109" y="14"/>
                  </a:cubicBezTo>
                  <a:cubicBezTo>
                    <a:pt x="120" y="0"/>
                    <a:pt x="120" y="0"/>
                    <a:pt x="120" y="0"/>
                  </a:cubicBezTo>
                  <a:cubicBezTo>
                    <a:pt x="131" y="2"/>
                    <a:pt x="131" y="2"/>
                    <a:pt x="131" y="2"/>
                  </a:cubicBezTo>
                  <a:cubicBezTo>
                    <a:pt x="132" y="12"/>
                    <a:pt x="132" y="12"/>
                    <a:pt x="132" y="12"/>
                  </a:cubicBezTo>
                  <a:cubicBezTo>
                    <a:pt x="139" y="16"/>
                    <a:pt x="139" y="16"/>
                    <a:pt x="139" y="16"/>
                  </a:cubicBezTo>
                  <a:cubicBezTo>
                    <a:pt x="140" y="20"/>
                    <a:pt x="140" y="20"/>
                    <a:pt x="140" y="20"/>
                  </a:cubicBezTo>
                  <a:cubicBezTo>
                    <a:pt x="147" y="20"/>
                    <a:pt x="147" y="20"/>
                    <a:pt x="147" y="20"/>
                  </a:cubicBezTo>
                  <a:cubicBezTo>
                    <a:pt x="154" y="27"/>
                    <a:pt x="154" y="27"/>
                    <a:pt x="154" y="27"/>
                  </a:cubicBezTo>
                  <a:cubicBezTo>
                    <a:pt x="157" y="32"/>
                    <a:pt x="157" y="32"/>
                    <a:pt x="157" y="32"/>
                  </a:cubicBezTo>
                  <a:cubicBezTo>
                    <a:pt x="166" y="37"/>
                    <a:pt x="166" y="37"/>
                    <a:pt x="166" y="37"/>
                  </a:cubicBezTo>
                  <a:cubicBezTo>
                    <a:pt x="174" y="35"/>
                    <a:pt x="174" y="35"/>
                    <a:pt x="174" y="35"/>
                  </a:cubicBezTo>
                  <a:cubicBezTo>
                    <a:pt x="177" y="41"/>
                    <a:pt x="177" y="41"/>
                    <a:pt x="177" y="41"/>
                  </a:cubicBezTo>
                  <a:cubicBezTo>
                    <a:pt x="179" y="52"/>
                    <a:pt x="179" y="52"/>
                    <a:pt x="179" y="52"/>
                  </a:cubicBezTo>
                  <a:cubicBezTo>
                    <a:pt x="187" y="50"/>
                    <a:pt x="187" y="50"/>
                    <a:pt x="187" y="50"/>
                  </a:cubicBezTo>
                  <a:cubicBezTo>
                    <a:pt x="187" y="54"/>
                    <a:pt x="187" y="54"/>
                    <a:pt x="187" y="54"/>
                  </a:cubicBezTo>
                  <a:lnTo>
                    <a:pt x="193" y="55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22" name="Липецкая обл.">
              <a:extLst>
                <a:ext uri="{FF2B5EF4-FFF2-40B4-BE49-F238E27FC236}">
                  <a16:creationId xmlns="" xmlns:a16="http://schemas.microsoft.com/office/drawing/2014/main" id="{12CA81D2-6DB2-892A-6DD9-E339F973D55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7678" y="3994972"/>
              <a:ext cx="224804" cy="165396"/>
            </a:xfrm>
            <a:custGeom>
              <a:avLst/>
              <a:gdLst>
                <a:gd name="T0" fmla="*/ 2 w 125"/>
                <a:gd name="T1" fmla="*/ 39 h 110"/>
                <a:gd name="T2" fmla="*/ 21 w 125"/>
                <a:gd name="T3" fmla="*/ 33 h 110"/>
                <a:gd name="T4" fmla="*/ 25 w 125"/>
                <a:gd name="T5" fmla="*/ 29 h 110"/>
                <a:gd name="T6" fmla="*/ 21 w 125"/>
                <a:gd name="T7" fmla="*/ 22 h 110"/>
                <a:gd name="T8" fmla="*/ 31 w 125"/>
                <a:gd name="T9" fmla="*/ 14 h 110"/>
                <a:gd name="T10" fmla="*/ 37 w 125"/>
                <a:gd name="T11" fmla="*/ 2 h 110"/>
                <a:gd name="T12" fmla="*/ 52 w 125"/>
                <a:gd name="T13" fmla="*/ 0 h 110"/>
                <a:gd name="T14" fmla="*/ 60 w 125"/>
                <a:gd name="T15" fmla="*/ 14 h 110"/>
                <a:gd name="T16" fmla="*/ 71 w 125"/>
                <a:gd name="T17" fmla="*/ 14 h 110"/>
                <a:gd name="T18" fmla="*/ 75 w 125"/>
                <a:gd name="T19" fmla="*/ 4 h 110"/>
                <a:gd name="T20" fmla="*/ 87 w 125"/>
                <a:gd name="T21" fmla="*/ 4 h 110"/>
                <a:gd name="T22" fmla="*/ 94 w 125"/>
                <a:gd name="T23" fmla="*/ 0 h 110"/>
                <a:gd name="T24" fmla="*/ 100 w 125"/>
                <a:gd name="T25" fmla="*/ 2 h 110"/>
                <a:gd name="T26" fmla="*/ 100 w 125"/>
                <a:gd name="T27" fmla="*/ 12 h 110"/>
                <a:gd name="T28" fmla="*/ 102 w 125"/>
                <a:gd name="T29" fmla="*/ 20 h 110"/>
                <a:gd name="T30" fmla="*/ 112 w 125"/>
                <a:gd name="T31" fmla="*/ 14 h 110"/>
                <a:gd name="T32" fmla="*/ 123 w 125"/>
                <a:gd name="T33" fmla="*/ 25 h 110"/>
                <a:gd name="T34" fmla="*/ 125 w 125"/>
                <a:gd name="T35" fmla="*/ 43 h 110"/>
                <a:gd name="T36" fmla="*/ 121 w 125"/>
                <a:gd name="T37" fmla="*/ 43 h 110"/>
                <a:gd name="T38" fmla="*/ 100 w 125"/>
                <a:gd name="T39" fmla="*/ 62 h 110"/>
                <a:gd name="T40" fmla="*/ 87 w 125"/>
                <a:gd name="T41" fmla="*/ 70 h 110"/>
                <a:gd name="T42" fmla="*/ 92 w 125"/>
                <a:gd name="T43" fmla="*/ 77 h 110"/>
                <a:gd name="T44" fmla="*/ 92 w 125"/>
                <a:gd name="T45" fmla="*/ 93 h 110"/>
                <a:gd name="T46" fmla="*/ 96 w 125"/>
                <a:gd name="T47" fmla="*/ 97 h 110"/>
                <a:gd name="T48" fmla="*/ 94 w 125"/>
                <a:gd name="T49" fmla="*/ 110 h 110"/>
                <a:gd name="T50" fmla="*/ 73 w 125"/>
                <a:gd name="T51" fmla="*/ 110 h 110"/>
                <a:gd name="T52" fmla="*/ 67 w 125"/>
                <a:gd name="T53" fmla="*/ 100 h 110"/>
                <a:gd name="T54" fmla="*/ 54 w 125"/>
                <a:gd name="T55" fmla="*/ 95 h 110"/>
                <a:gd name="T56" fmla="*/ 48 w 125"/>
                <a:gd name="T57" fmla="*/ 93 h 110"/>
                <a:gd name="T58" fmla="*/ 50 w 125"/>
                <a:gd name="T59" fmla="*/ 79 h 110"/>
                <a:gd name="T60" fmla="*/ 35 w 125"/>
                <a:gd name="T61" fmla="*/ 75 h 110"/>
                <a:gd name="T62" fmla="*/ 29 w 125"/>
                <a:gd name="T63" fmla="*/ 62 h 110"/>
                <a:gd name="T64" fmla="*/ 17 w 125"/>
                <a:gd name="T65" fmla="*/ 64 h 110"/>
                <a:gd name="T66" fmla="*/ 17 w 125"/>
                <a:gd name="T67" fmla="*/ 64 h 110"/>
                <a:gd name="T68" fmla="*/ 0 w 125"/>
                <a:gd name="T69" fmla="*/ 50 h 110"/>
                <a:gd name="T70" fmla="*/ 2 w 125"/>
                <a:gd name="T71" fmla="*/ 3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25" h="110">
                  <a:moveTo>
                    <a:pt x="2" y="39"/>
                  </a:moveTo>
                  <a:lnTo>
                    <a:pt x="21" y="33"/>
                  </a:lnTo>
                  <a:lnTo>
                    <a:pt x="25" y="29"/>
                  </a:lnTo>
                  <a:lnTo>
                    <a:pt x="21" y="22"/>
                  </a:lnTo>
                  <a:lnTo>
                    <a:pt x="31" y="14"/>
                  </a:lnTo>
                  <a:lnTo>
                    <a:pt x="37" y="2"/>
                  </a:lnTo>
                  <a:lnTo>
                    <a:pt x="52" y="0"/>
                  </a:lnTo>
                  <a:lnTo>
                    <a:pt x="60" y="14"/>
                  </a:lnTo>
                  <a:lnTo>
                    <a:pt x="71" y="14"/>
                  </a:lnTo>
                  <a:lnTo>
                    <a:pt x="75" y="4"/>
                  </a:lnTo>
                  <a:lnTo>
                    <a:pt x="87" y="4"/>
                  </a:lnTo>
                  <a:lnTo>
                    <a:pt x="94" y="0"/>
                  </a:lnTo>
                  <a:lnTo>
                    <a:pt x="100" y="2"/>
                  </a:lnTo>
                  <a:lnTo>
                    <a:pt x="100" y="12"/>
                  </a:lnTo>
                  <a:lnTo>
                    <a:pt x="102" y="20"/>
                  </a:lnTo>
                  <a:lnTo>
                    <a:pt x="112" y="14"/>
                  </a:lnTo>
                  <a:lnTo>
                    <a:pt x="123" y="25"/>
                  </a:lnTo>
                  <a:lnTo>
                    <a:pt x="125" y="43"/>
                  </a:lnTo>
                  <a:lnTo>
                    <a:pt x="121" y="43"/>
                  </a:lnTo>
                  <a:lnTo>
                    <a:pt x="100" y="62"/>
                  </a:lnTo>
                  <a:lnTo>
                    <a:pt x="87" y="70"/>
                  </a:lnTo>
                  <a:lnTo>
                    <a:pt x="92" y="77"/>
                  </a:lnTo>
                  <a:lnTo>
                    <a:pt x="92" y="93"/>
                  </a:lnTo>
                  <a:lnTo>
                    <a:pt x="96" y="97"/>
                  </a:lnTo>
                  <a:lnTo>
                    <a:pt x="94" y="110"/>
                  </a:lnTo>
                  <a:lnTo>
                    <a:pt x="73" y="110"/>
                  </a:lnTo>
                  <a:lnTo>
                    <a:pt x="67" y="100"/>
                  </a:lnTo>
                  <a:lnTo>
                    <a:pt x="54" y="95"/>
                  </a:lnTo>
                  <a:lnTo>
                    <a:pt x="48" y="93"/>
                  </a:lnTo>
                  <a:lnTo>
                    <a:pt x="50" y="79"/>
                  </a:lnTo>
                  <a:lnTo>
                    <a:pt x="35" y="75"/>
                  </a:lnTo>
                  <a:lnTo>
                    <a:pt x="29" y="62"/>
                  </a:lnTo>
                  <a:lnTo>
                    <a:pt x="17" y="64"/>
                  </a:lnTo>
                  <a:lnTo>
                    <a:pt x="17" y="64"/>
                  </a:lnTo>
                  <a:lnTo>
                    <a:pt x="0" y="50"/>
                  </a:lnTo>
                  <a:lnTo>
                    <a:pt x="2" y="39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23" name="Ленинградская обл.">
              <a:extLst>
                <a:ext uri="{FF2B5EF4-FFF2-40B4-BE49-F238E27FC236}">
                  <a16:creationId xmlns="" xmlns:a16="http://schemas.microsoft.com/office/drawing/2014/main" id="{43AE49E7-BA9C-A0B3-5EAE-1CD20DD862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8963" y="3192113"/>
              <a:ext cx="374072" cy="329289"/>
            </a:xfrm>
            <a:custGeom>
              <a:avLst/>
              <a:gdLst>
                <a:gd name="T0" fmla="*/ 16 w 100"/>
                <a:gd name="T1" fmla="*/ 18 h 105"/>
                <a:gd name="T2" fmla="*/ 20 w 100"/>
                <a:gd name="T3" fmla="*/ 15 h 105"/>
                <a:gd name="T4" fmla="*/ 30 w 100"/>
                <a:gd name="T5" fmla="*/ 19 h 105"/>
                <a:gd name="T6" fmla="*/ 37 w 100"/>
                <a:gd name="T7" fmla="*/ 23 h 105"/>
                <a:gd name="T8" fmla="*/ 40 w 100"/>
                <a:gd name="T9" fmla="*/ 26 h 105"/>
                <a:gd name="T10" fmla="*/ 37 w 100"/>
                <a:gd name="T11" fmla="*/ 32 h 105"/>
                <a:gd name="T12" fmla="*/ 45 w 100"/>
                <a:gd name="T13" fmla="*/ 40 h 105"/>
                <a:gd name="T14" fmla="*/ 52 w 100"/>
                <a:gd name="T15" fmla="*/ 32 h 105"/>
                <a:gd name="T16" fmla="*/ 46 w 100"/>
                <a:gd name="T17" fmla="*/ 25 h 105"/>
                <a:gd name="T18" fmla="*/ 45 w 100"/>
                <a:gd name="T19" fmla="*/ 23 h 105"/>
                <a:gd name="T20" fmla="*/ 40 w 100"/>
                <a:gd name="T21" fmla="*/ 14 h 105"/>
                <a:gd name="T22" fmla="*/ 39 w 100"/>
                <a:gd name="T23" fmla="*/ 3 h 105"/>
                <a:gd name="T24" fmla="*/ 35 w 100"/>
                <a:gd name="T25" fmla="*/ 0 h 105"/>
                <a:gd name="T26" fmla="*/ 67 w 100"/>
                <a:gd name="T27" fmla="*/ 0 h 105"/>
                <a:gd name="T28" fmla="*/ 68 w 100"/>
                <a:gd name="T29" fmla="*/ 0 h 105"/>
                <a:gd name="T30" fmla="*/ 68 w 100"/>
                <a:gd name="T31" fmla="*/ 13 h 105"/>
                <a:gd name="T32" fmla="*/ 83 w 100"/>
                <a:gd name="T33" fmla="*/ 58 h 105"/>
                <a:gd name="T34" fmla="*/ 92 w 100"/>
                <a:gd name="T35" fmla="*/ 62 h 105"/>
                <a:gd name="T36" fmla="*/ 100 w 100"/>
                <a:gd name="T37" fmla="*/ 85 h 105"/>
                <a:gd name="T38" fmla="*/ 90 w 100"/>
                <a:gd name="T39" fmla="*/ 103 h 105"/>
                <a:gd name="T40" fmla="*/ 79 w 100"/>
                <a:gd name="T41" fmla="*/ 105 h 105"/>
                <a:gd name="T42" fmla="*/ 74 w 100"/>
                <a:gd name="T43" fmla="*/ 105 h 105"/>
                <a:gd name="T44" fmla="*/ 72 w 100"/>
                <a:gd name="T45" fmla="*/ 97 h 105"/>
                <a:gd name="T46" fmla="*/ 64 w 100"/>
                <a:gd name="T47" fmla="*/ 94 h 105"/>
                <a:gd name="T48" fmla="*/ 68 w 100"/>
                <a:gd name="T49" fmla="*/ 85 h 105"/>
                <a:gd name="T50" fmla="*/ 63 w 100"/>
                <a:gd name="T51" fmla="*/ 83 h 105"/>
                <a:gd name="T52" fmla="*/ 64 w 100"/>
                <a:gd name="T53" fmla="*/ 79 h 105"/>
                <a:gd name="T54" fmla="*/ 57 w 100"/>
                <a:gd name="T55" fmla="*/ 79 h 105"/>
                <a:gd name="T56" fmla="*/ 55 w 100"/>
                <a:gd name="T57" fmla="*/ 81 h 105"/>
                <a:gd name="T58" fmla="*/ 52 w 100"/>
                <a:gd name="T59" fmla="*/ 78 h 105"/>
                <a:gd name="T60" fmla="*/ 54 w 100"/>
                <a:gd name="T61" fmla="*/ 70 h 105"/>
                <a:gd name="T62" fmla="*/ 46 w 100"/>
                <a:gd name="T63" fmla="*/ 64 h 105"/>
                <a:gd name="T64" fmla="*/ 42 w 100"/>
                <a:gd name="T65" fmla="*/ 67 h 105"/>
                <a:gd name="T66" fmla="*/ 38 w 100"/>
                <a:gd name="T67" fmla="*/ 68 h 105"/>
                <a:gd name="T68" fmla="*/ 32 w 100"/>
                <a:gd name="T69" fmla="*/ 65 h 105"/>
                <a:gd name="T70" fmla="*/ 21 w 100"/>
                <a:gd name="T71" fmla="*/ 65 h 105"/>
                <a:gd name="T72" fmla="*/ 20 w 100"/>
                <a:gd name="T73" fmla="*/ 60 h 105"/>
                <a:gd name="T74" fmla="*/ 14 w 100"/>
                <a:gd name="T75" fmla="*/ 64 h 105"/>
                <a:gd name="T76" fmla="*/ 9 w 100"/>
                <a:gd name="T77" fmla="*/ 63 h 105"/>
                <a:gd name="T78" fmla="*/ 9 w 100"/>
                <a:gd name="T79" fmla="*/ 63 h 105"/>
                <a:gd name="T80" fmla="*/ 7 w 100"/>
                <a:gd name="T81" fmla="*/ 56 h 105"/>
                <a:gd name="T82" fmla="*/ 9 w 100"/>
                <a:gd name="T83" fmla="*/ 50 h 105"/>
                <a:gd name="T84" fmla="*/ 8 w 100"/>
                <a:gd name="T85" fmla="*/ 42 h 105"/>
                <a:gd name="T86" fmla="*/ 2 w 100"/>
                <a:gd name="T87" fmla="*/ 35 h 105"/>
                <a:gd name="T88" fmla="*/ 4 w 100"/>
                <a:gd name="T89" fmla="*/ 31 h 105"/>
                <a:gd name="T90" fmla="*/ 0 w 100"/>
                <a:gd name="T91" fmla="*/ 27 h 105"/>
                <a:gd name="T92" fmla="*/ 16 w 100"/>
                <a:gd name="T93" fmla="*/ 26 h 105"/>
                <a:gd name="T94" fmla="*/ 16 w 100"/>
                <a:gd name="T95" fmla="*/ 18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0" h="105">
                  <a:moveTo>
                    <a:pt x="16" y="18"/>
                  </a:moveTo>
                  <a:cubicBezTo>
                    <a:pt x="18" y="18"/>
                    <a:pt x="19" y="16"/>
                    <a:pt x="20" y="15"/>
                  </a:cubicBezTo>
                  <a:cubicBezTo>
                    <a:pt x="22" y="11"/>
                    <a:pt x="29" y="16"/>
                    <a:pt x="30" y="19"/>
                  </a:cubicBezTo>
                  <a:cubicBezTo>
                    <a:pt x="32" y="23"/>
                    <a:pt x="35" y="22"/>
                    <a:pt x="37" y="23"/>
                  </a:cubicBezTo>
                  <a:cubicBezTo>
                    <a:pt x="38" y="23"/>
                    <a:pt x="39" y="25"/>
                    <a:pt x="40" y="26"/>
                  </a:cubicBezTo>
                  <a:cubicBezTo>
                    <a:pt x="39" y="28"/>
                    <a:pt x="37" y="30"/>
                    <a:pt x="37" y="32"/>
                  </a:cubicBezTo>
                  <a:cubicBezTo>
                    <a:pt x="37" y="36"/>
                    <a:pt x="41" y="40"/>
                    <a:pt x="45" y="40"/>
                  </a:cubicBezTo>
                  <a:cubicBezTo>
                    <a:pt x="49" y="40"/>
                    <a:pt x="52" y="36"/>
                    <a:pt x="52" y="32"/>
                  </a:cubicBezTo>
                  <a:cubicBezTo>
                    <a:pt x="52" y="29"/>
                    <a:pt x="49" y="25"/>
                    <a:pt x="46" y="25"/>
                  </a:cubicBezTo>
                  <a:cubicBezTo>
                    <a:pt x="45" y="24"/>
                    <a:pt x="45" y="24"/>
                    <a:pt x="45" y="23"/>
                  </a:cubicBezTo>
                  <a:cubicBezTo>
                    <a:pt x="40" y="19"/>
                    <a:pt x="39" y="17"/>
                    <a:pt x="40" y="14"/>
                  </a:cubicBezTo>
                  <a:cubicBezTo>
                    <a:pt x="41" y="10"/>
                    <a:pt x="48" y="9"/>
                    <a:pt x="39" y="3"/>
                  </a:cubicBezTo>
                  <a:cubicBezTo>
                    <a:pt x="37" y="2"/>
                    <a:pt x="36" y="1"/>
                    <a:pt x="35" y="0"/>
                  </a:cubicBezTo>
                  <a:cubicBezTo>
                    <a:pt x="46" y="0"/>
                    <a:pt x="60" y="0"/>
                    <a:pt x="67" y="0"/>
                  </a:cubicBezTo>
                  <a:cubicBezTo>
                    <a:pt x="68" y="0"/>
                    <a:pt x="68" y="0"/>
                    <a:pt x="68" y="0"/>
                  </a:cubicBezTo>
                  <a:cubicBezTo>
                    <a:pt x="68" y="13"/>
                    <a:pt x="68" y="13"/>
                    <a:pt x="68" y="13"/>
                  </a:cubicBezTo>
                  <a:cubicBezTo>
                    <a:pt x="83" y="58"/>
                    <a:pt x="83" y="58"/>
                    <a:pt x="83" y="58"/>
                  </a:cubicBezTo>
                  <a:cubicBezTo>
                    <a:pt x="92" y="62"/>
                    <a:pt x="92" y="62"/>
                    <a:pt x="92" y="62"/>
                  </a:cubicBezTo>
                  <a:cubicBezTo>
                    <a:pt x="100" y="85"/>
                    <a:pt x="100" y="85"/>
                    <a:pt x="100" y="85"/>
                  </a:cubicBezTo>
                  <a:cubicBezTo>
                    <a:pt x="90" y="103"/>
                    <a:pt x="90" y="103"/>
                    <a:pt x="90" y="103"/>
                  </a:cubicBezTo>
                  <a:cubicBezTo>
                    <a:pt x="79" y="105"/>
                    <a:pt x="79" y="105"/>
                    <a:pt x="79" y="105"/>
                  </a:cubicBezTo>
                  <a:cubicBezTo>
                    <a:pt x="74" y="105"/>
                    <a:pt x="74" y="105"/>
                    <a:pt x="74" y="105"/>
                  </a:cubicBezTo>
                  <a:cubicBezTo>
                    <a:pt x="72" y="97"/>
                    <a:pt x="72" y="97"/>
                    <a:pt x="72" y="97"/>
                  </a:cubicBezTo>
                  <a:cubicBezTo>
                    <a:pt x="64" y="94"/>
                    <a:pt x="64" y="94"/>
                    <a:pt x="64" y="94"/>
                  </a:cubicBezTo>
                  <a:cubicBezTo>
                    <a:pt x="68" y="85"/>
                    <a:pt x="68" y="85"/>
                    <a:pt x="68" y="85"/>
                  </a:cubicBezTo>
                  <a:cubicBezTo>
                    <a:pt x="63" y="83"/>
                    <a:pt x="63" y="83"/>
                    <a:pt x="63" y="83"/>
                  </a:cubicBezTo>
                  <a:cubicBezTo>
                    <a:pt x="64" y="79"/>
                    <a:pt x="64" y="79"/>
                    <a:pt x="64" y="79"/>
                  </a:cubicBezTo>
                  <a:cubicBezTo>
                    <a:pt x="57" y="79"/>
                    <a:pt x="57" y="79"/>
                    <a:pt x="57" y="79"/>
                  </a:cubicBezTo>
                  <a:cubicBezTo>
                    <a:pt x="55" y="81"/>
                    <a:pt x="55" y="81"/>
                    <a:pt x="55" y="81"/>
                  </a:cubicBezTo>
                  <a:cubicBezTo>
                    <a:pt x="52" y="78"/>
                    <a:pt x="52" y="78"/>
                    <a:pt x="52" y="78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2" y="67"/>
                    <a:pt x="42" y="67"/>
                    <a:pt x="42" y="67"/>
                  </a:cubicBezTo>
                  <a:cubicBezTo>
                    <a:pt x="38" y="68"/>
                    <a:pt x="38" y="68"/>
                    <a:pt x="38" y="68"/>
                  </a:cubicBezTo>
                  <a:cubicBezTo>
                    <a:pt x="32" y="65"/>
                    <a:pt x="32" y="65"/>
                    <a:pt x="32" y="65"/>
                  </a:cubicBezTo>
                  <a:cubicBezTo>
                    <a:pt x="21" y="65"/>
                    <a:pt x="21" y="65"/>
                    <a:pt x="21" y="65"/>
                  </a:cubicBezTo>
                  <a:cubicBezTo>
                    <a:pt x="20" y="60"/>
                    <a:pt x="20" y="60"/>
                    <a:pt x="20" y="60"/>
                  </a:cubicBezTo>
                  <a:cubicBezTo>
                    <a:pt x="14" y="64"/>
                    <a:pt x="14" y="64"/>
                    <a:pt x="14" y="64"/>
                  </a:cubicBezTo>
                  <a:cubicBezTo>
                    <a:pt x="9" y="63"/>
                    <a:pt x="9" y="63"/>
                    <a:pt x="9" y="63"/>
                  </a:cubicBezTo>
                  <a:cubicBezTo>
                    <a:pt x="9" y="63"/>
                    <a:pt x="9" y="63"/>
                    <a:pt x="9" y="63"/>
                  </a:cubicBezTo>
                  <a:cubicBezTo>
                    <a:pt x="7" y="56"/>
                    <a:pt x="7" y="56"/>
                    <a:pt x="7" y="56"/>
                  </a:cubicBezTo>
                  <a:cubicBezTo>
                    <a:pt x="9" y="50"/>
                    <a:pt x="9" y="50"/>
                    <a:pt x="9" y="50"/>
                  </a:cubicBezTo>
                  <a:cubicBezTo>
                    <a:pt x="8" y="42"/>
                    <a:pt x="8" y="42"/>
                    <a:pt x="8" y="42"/>
                  </a:cubicBezTo>
                  <a:cubicBezTo>
                    <a:pt x="2" y="35"/>
                    <a:pt x="2" y="35"/>
                    <a:pt x="2" y="35"/>
                  </a:cubicBezTo>
                  <a:cubicBezTo>
                    <a:pt x="4" y="31"/>
                    <a:pt x="4" y="31"/>
                    <a:pt x="4" y="31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6" y="27"/>
                    <a:pt x="13" y="27"/>
                    <a:pt x="16" y="26"/>
                  </a:cubicBezTo>
                  <a:cubicBezTo>
                    <a:pt x="17" y="25"/>
                    <a:pt x="17" y="22"/>
                    <a:pt x="16" y="18"/>
                  </a:cubicBez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24" name="Курская  обл.">
              <a:extLst>
                <a:ext uri="{FF2B5EF4-FFF2-40B4-BE49-F238E27FC236}">
                  <a16:creationId xmlns="" xmlns:a16="http://schemas.microsoft.com/office/drawing/2014/main" id="{15C25533-4865-CB8F-CB5C-41FD3B14CFE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0069" y="3921461"/>
              <a:ext cx="248183" cy="207497"/>
            </a:xfrm>
            <a:custGeom>
              <a:avLst/>
              <a:gdLst>
                <a:gd name="T0" fmla="*/ 4 w 66"/>
                <a:gd name="T1" fmla="*/ 42 h 66"/>
                <a:gd name="T2" fmla="*/ 6 w 66"/>
                <a:gd name="T3" fmla="*/ 40 h 66"/>
                <a:gd name="T4" fmla="*/ 8 w 66"/>
                <a:gd name="T5" fmla="*/ 28 h 66"/>
                <a:gd name="T6" fmla="*/ 2 w 66"/>
                <a:gd name="T7" fmla="*/ 20 h 66"/>
                <a:gd name="T8" fmla="*/ 5 w 66"/>
                <a:gd name="T9" fmla="*/ 8 h 66"/>
                <a:gd name="T10" fmla="*/ 11 w 66"/>
                <a:gd name="T11" fmla="*/ 7 h 66"/>
                <a:gd name="T12" fmla="*/ 14 w 66"/>
                <a:gd name="T13" fmla="*/ 0 h 66"/>
                <a:gd name="T14" fmla="*/ 19 w 66"/>
                <a:gd name="T15" fmla="*/ 0 h 66"/>
                <a:gd name="T16" fmla="*/ 25 w 66"/>
                <a:gd name="T17" fmla="*/ 1 h 66"/>
                <a:gd name="T18" fmla="*/ 30 w 66"/>
                <a:gd name="T19" fmla="*/ 3 h 66"/>
                <a:gd name="T20" fmla="*/ 37 w 66"/>
                <a:gd name="T21" fmla="*/ 7 h 66"/>
                <a:gd name="T22" fmla="*/ 39 w 66"/>
                <a:gd name="T23" fmla="*/ 15 h 66"/>
                <a:gd name="T24" fmla="*/ 43 w 66"/>
                <a:gd name="T25" fmla="*/ 15 h 66"/>
                <a:gd name="T26" fmla="*/ 46 w 66"/>
                <a:gd name="T27" fmla="*/ 22 h 66"/>
                <a:gd name="T28" fmla="*/ 50 w 66"/>
                <a:gd name="T29" fmla="*/ 31 h 66"/>
                <a:gd name="T30" fmla="*/ 51 w 66"/>
                <a:gd name="T31" fmla="*/ 38 h 66"/>
                <a:gd name="T32" fmla="*/ 59 w 66"/>
                <a:gd name="T33" fmla="*/ 43 h 66"/>
                <a:gd name="T34" fmla="*/ 58 w 66"/>
                <a:gd name="T35" fmla="*/ 48 h 66"/>
                <a:gd name="T36" fmla="*/ 66 w 66"/>
                <a:gd name="T37" fmla="*/ 55 h 66"/>
                <a:gd name="T38" fmla="*/ 62 w 66"/>
                <a:gd name="T39" fmla="*/ 57 h 66"/>
                <a:gd name="T40" fmla="*/ 58 w 66"/>
                <a:gd name="T41" fmla="*/ 56 h 66"/>
                <a:gd name="T42" fmla="*/ 55 w 66"/>
                <a:gd name="T43" fmla="*/ 58 h 66"/>
                <a:gd name="T44" fmla="*/ 54 w 66"/>
                <a:gd name="T45" fmla="*/ 64 h 66"/>
                <a:gd name="T46" fmla="*/ 52 w 66"/>
                <a:gd name="T47" fmla="*/ 64 h 66"/>
                <a:gd name="T48" fmla="*/ 51 w 66"/>
                <a:gd name="T49" fmla="*/ 66 h 66"/>
                <a:gd name="T50" fmla="*/ 45 w 66"/>
                <a:gd name="T51" fmla="*/ 57 h 66"/>
                <a:gd name="T52" fmla="*/ 34 w 66"/>
                <a:gd name="T53" fmla="*/ 50 h 66"/>
                <a:gd name="T54" fmla="*/ 24 w 66"/>
                <a:gd name="T55" fmla="*/ 50 h 66"/>
                <a:gd name="T56" fmla="*/ 22 w 66"/>
                <a:gd name="T57" fmla="*/ 44 h 66"/>
                <a:gd name="T58" fmla="*/ 17 w 66"/>
                <a:gd name="T59" fmla="*/ 39 h 66"/>
                <a:gd name="T60" fmla="*/ 16 w 66"/>
                <a:gd name="T61" fmla="*/ 43 h 66"/>
                <a:gd name="T62" fmla="*/ 10 w 66"/>
                <a:gd name="T63" fmla="*/ 43 h 66"/>
                <a:gd name="T64" fmla="*/ 4 w 66"/>
                <a:gd name="T65" fmla="*/ 42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66" h="66">
                  <a:moveTo>
                    <a:pt x="4" y="42"/>
                  </a:moveTo>
                  <a:cubicBezTo>
                    <a:pt x="5" y="41"/>
                    <a:pt x="6" y="40"/>
                    <a:pt x="6" y="40"/>
                  </a:cubicBezTo>
                  <a:cubicBezTo>
                    <a:pt x="8" y="38"/>
                    <a:pt x="8" y="31"/>
                    <a:pt x="8" y="28"/>
                  </a:cubicBezTo>
                  <a:cubicBezTo>
                    <a:pt x="8" y="25"/>
                    <a:pt x="4" y="22"/>
                    <a:pt x="2" y="20"/>
                  </a:cubicBezTo>
                  <a:cubicBezTo>
                    <a:pt x="0" y="18"/>
                    <a:pt x="3" y="12"/>
                    <a:pt x="5" y="8"/>
                  </a:cubicBezTo>
                  <a:cubicBezTo>
                    <a:pt x="7" y="4"/>
                    <a:pt x="8" y="5"/>
                    <a:pt x="11" y="7"/>
                  </a:cubicBezTo>
                  <a:cubicBezTo>
                    <a:pt x="14" y="9"/>
                    <a:pt x="12" y="3"/>
                    <a:pt x="14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5" y="1"/>
                    <a:pt x="25" y="1"/>
                    <a:pt x="25" y="1"/>
                  </a:cubicBezTo>
                  <a:cubicBezTo>
                    <a:pt x="30" y="3"/>
                    <a:pt x="30" y="3"/>
                    <a:pt x="30" y="3"/>
                  </a:cubicBezTo>
                  <a:cubicBezTo>
                    <a:pt x="37" y="7"/>
                    <a:pt x="37" y="7"/>
                    <a:pt x="37" y="7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6" y="22"/>
                    <a:pt x="46" y="22"/>
                    <a:pt x="46" y="22"/>
                  </a:cubicBezTo>
                  <a:cubicBezTo>
                    <a:pt x="50" y="31"/>
                    <a:pt x="50" y="31"/>
                    <a:pt x="50" y="31"/>
                  </a:cubicBezTo>
                  <a:cubicBezTo>
                    <a:pt x="51" y="38"/>
                    <a:pt x="51" y="38"/>
                    <a:pt x="51" y="38"/>
                  </a:cubicBezTo>
                  <a:cubicBezTo>
                    <a:pt x="59" y="43"/>
                    <a:pt x="59" y="43"/>
                    <a:pt x="59" y="43"/>
                  </a:cubicBezTo>
                  <a:cubicBezTo>
                    <a:pt x="58" y="48"/>
                    <a:pt x="58" y="48"/>
                    <a:pt x="58" y="48"/>
                  </a:cubicBezTo>
                  <a:cubicBezTo>
                    <a:pt x="66" y="55"/>
                    <a:pt x="66" y="55"/>
                    <a:pt x="66" y="55"/>
                  </a:cubicBezTo>
                  <a:cubicBezTo>
                    <a:pt x="62" y="57"/>
                    <a:pt x="62" y="57"/>
                    <a:pt x="62" y="57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55" y="58"/>
                    <a:pt x="55" y="58"/>
                    <a:pt x="55" y="58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1" y="66"/>
                    <a:pt x="51" y="66"/>
                    <a:pt x="51" y="66"/>
                  </a:cubicBezTo>
                  <a:cubicBezTo>
                    <a:pt x="45" y="57"/>
                    <a:pt x="45" y="57"/>
                    <a:pt x="45" y="57"/>
                  </a:cubicBezTo>
                  <a:cubicBezTo>
                    <a:pt x="34" y="50"/>
                    <a:pt x="34" y="50"/>
                    <a:pt x="34" y="50"/>
                  </a:cubicBezTo>
                  <a:cubicBezTo>
                    <a:pt x="24" y="50"/>
                    <a:pt x="24" y="50"/>
                    <a:pt x="24" y="50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17" y="39"/>
                    <a:pt x="17" y="39"/>
                    <a:pt x="17" y="39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0" y="43"/>
                    <a:pt x="10" y="43"/>
                    <a:pt x="10" y="43"/>
                  </a:cubicBezTo>
                  <a:lnTo>
                    <a:pt x="4" y="42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25" name="Курганская обл.">
              <a:extLst>
                <a:ext uri="{FF2B5EF4-FFF2-40B4-BE49-F238E27FC236}">
                  <a16:creationId xmlns="" xmlns:a16="http://schemas.microsoft.com/office/drawing/2014/main" id="{8B66AB8D-BE1C-6AE7-551D-06179CAA5ADA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7564" y="4405770"/>
              <a:ext cx="404646" cy="240576"/>
            </a:xfrm>
            <a:custGeom>
              <a:avLst/>
              <a:gdLst>
                <a:gd name="T0" fmla="*/ 107 w 108"/>
                <a:gd name="T1" fmla="*/ 68 h 77"/>
                <a:gd name="T2" fmla="*/ 106 w 108"/>
                <a:gd name="T3" fmla="*/ 68 h 77"/>
                <a:gd name="T4" fmla="*/ 100 w 108"/>
                <a:gd name="T5" fmla="*/ 73 h 77"/>
                <a:gd name="T6" fmla="*/ 87 w 108"/>
                <a:gd name="T7" fmla="*/ 74 h 77"/>
                <a:gd name="T8" fmla="*/ 73 w 108"/>
                <a:gd name="T9" fmla="*/ 73 h 77"/>
                <a:gd name="T10" fmla="*/ 59 w 108"/>
                <a:gd name="T11" fmla="*/ 69 h 77"/>
                <a:gd name="T12" fmla="*/ 47 w 108"/>
                <a:gd name="T13" fmla="*/ 73 h 77"/>
                <a:gd name="T14" fmla="*/ 35 w 108"/>
                <a:gd name="T15" fmla="*/ 70 h 77"/>
                <a:gd name="T16" fmla="*/ 20 w 108"/>
                <a:gd name="T17" fmla="*/ 68 h 77"/>
                <a:gd name="T18" fmla="*/ 14 w 108"/>
                <a:gd name="T19" fmla="*/ 67 h 77"/>
                <a:gd name="T20" fmla="*/ 18 w 108"/>
                <a:gd name="T21" fmla="*/ 60 h 77"/>
                <a:gd name="T22" fmla="*/ 14 w 108"/>
                <a:gd name="T23" fmla="*/ 53 h 77"/>
                <a:gd name="T24" fmla="*/ 7 w 108"/>
                <a:gd name="T25" fmla="*/ 51 h 77"/>
                <a:gd name="T26" fmla="*/ 1 w 108"/>
                <a:gd name="T27" fmla="*/ 49 h 77"/>
                <a:gd name="T28" fmla="*/ 0 w 108"/>
                <a:gd name="T29" fmla="*/ 42 h 77"/>
                <a:gd name="T30" fmla="*/ 4 w 108"/>
                <a:gd name="T31" fmla="*/ 42 h 77"/>
                <a:gd name="T32" fmla="*/ 8 w 108"/>
                <a:gd name="T33" fmla="*/ 37 h 77"/>
                <a:gd name="T34" fmla="*/ 6 w 108"/>
                <a:gd name="T35" fmla="*/ 33 h 77"/>
                <a:gd name="T36" fmla="*/ 9 w 108"/>
                <a:gd name="T37" fmla="*/ 28 h 77"/>
                <a:gd name="T38" fmla="*/ 17 w 108"/>
                <a:gd name="T39" fmla="*/ 28 h 77"/>
                <a:gd name="T40" fmla="*/ 19 w 108"/>
                <a:gd name="T41" fmla="*/ 22 h 77"/>
                <a:gd name="T42" fmla="*/ 18 w 108"/>
                <a:gd name="T43" fmla="*/ 7 h 77"/>
                <a:gd name="T44" fmla="*/ 16 w 108"/>
                <a:gd name="T45" fmla="*/ 5 h 77"/>
                <a:gd name="T46" fmla="*/ 25 w 108"/>
                <a:gd name="T47" fmla="*/ 0 h 77"/>
                <a:gd name="T48" fmla="*/ 36 w 108"/>
                <a:gd name="T49" fmla="*/ 4 h 77"/>
                <a:gd name="T50" fmla="*/ 45 w 108"/>
                <a:gd name="T51" fmla="*/ 4 h 77"/>
                <a:gd name="T52" fmla="*/ 49 w 108"/>
                <a:gd name="T53" fmla="*/ 11 h 77"/>
                <a:gd name="T54" fmla="*/ 61 w 108"/>
                <a:gd name="T55" fmla="*/ 4 h 77"/>
                <a:gd name="T56" fmla="*/ 68 w 108"/>
                <a:gd name="T57" fmla="*/ 8 h 77"/>
                <a:gd name="T58" fmla="*/ 63 w 108"/>
                <a:gd name="T59" fmla="*/ 16 h 77"/>
                <a:gd name="T60" fmla="*/ 71 w 108"/>
                <a:gd name="T61" fmla="*/ 25 h 77"/>
                <a:gd name="T62" fmla="*/ 73 w 108"/>
                <a:gd name="T63" fmla="*/ 34 h 77"/>
                <a:gd name="T64" fmla="*/ 81 w 108"/>
                <a:gd name="T65" fmla="*/ 37 h 77"/>
                <a:gd name="T66" fmla="*/ 89 w 108"/>
                <a:gd name="T67" fmla="*/ 39 h 77"/>
                <a:gd name="T68" fmla="*/ 95 w 108"/>
                <a:gd name="T69" fmla="*/ 45 h 77"/>
                <a:gd name="T70" fmla="*/ 95 w 108"/>
                <a:gd name="T71" fmla="*/ 53 h 77"/>
                <a:gd name="T72" fmla="*/ 108 w 108"/>
                <a:gd name="T73" fmla="*/ 58 h 77"/>
                <a:gd name="T74" fmla="*/ 107 w 108"/>
                <a:gd name="T75" fmla="*/ 68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08" h="77">
                  <a:moveTo>
                    <a:pt x="107" y="68"/>
                  </a:moveTo>
                  <a:cubicBezTo>
                    <a:pt x="107" y="68"/>
                    <a:pt x="106" y="68"/>
                    <a:pt x="106" y="68"/>
                  </a:cubicBezTo>
                  <a:cubicBezTo>
                    <a:pt x="102" y="69"/>
                    <a:pt x="102" y="73"/>
                    <a:pt x="100" y="73"/>
                  </a:cubicBezTo>
                  <a:cubicBezTo>
                    <a:pt x="99" y="74"/>
                    <a:pt x="89" y="75"/>
                    <a:pt x="87" y="74"/>
                  </a:cubicBezTo>
                  <a:cubicBezTo>
                    <a:pt x="85" y="73"/>
                    <a:pt x="77" y="73"/>
                    <a:pt x="73" y="73"/>
                  </a:cubicBezTo>
                  <a:cubicBezTo>
                    <a:pt x="68" y="73"/>
                    <a:pt x="64" y="73"/>
                    <a:pt x="59" y="69"/>
                  </a:cubicBezTo>
                  <a:cubicBezTo>
                    <a:pt x="55" y="66"/>
                    <a:pt x="51" y="69"/>
                    <a:pt x="47" y="73"/>
                  </a:cubicBezTo>
                  <a:cubicBezTo>
                    <a:pt x="43" y="77"/>
                    <a:pt x="39" y="70"/>
                    <a:pt x="35" y="70"/>
                  </a:cubicBezTo>
                  <a:cubicBezTo>
                    <a:pt x="31" y="69"/>
                    <a:pt x="25" y="69"/>
                    <a:pt x="20" y="68"/>
                  </a:cubicBezTo>
                  <a:cubicBezTo>
                    <a:pt x="18" y="67"/>
                    <a:pt x="16" y="67"/>
                    <a:pt x="14" y="67"/>
                  </a:cubicBezTo>
                  <a:cubicBezTo>
                    <a:pt x="18" y="60"/>
                    <a:pt x="18" y="60"/>
                    <a:pt x="18" y="60"/>
                  </a:cubicBezTo>
                  <a:cubicBezTo>
                    <a:pt x="14" y="53"/>
                    <a:pt x="14" y="53"/>
                    <a:pt x="14" y="53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4" y="42"/>
                    <a:pt x="4" y="42"/>
                    <a:pt x="4" y="42"/>
                  </a:cubicBezTo>
                  <a:cubicBezTo>
                    <a:pt x="8" y="37"/>
                    <a:pt x="8" y="37"/>
                    <a:pt x="8" y="37"/>
                  </a:cubicBezTo>
                  <a:cubicBezTo>
                    <a:pt x="6" y="33"/>
                    <a:pt x="6" y="33"/>
                    <a:pt x="6" y="33"/>
                  </a:cubicBezTo>
                  <a:cubicBezTo>
                    <a:pt x="9" y="28"/>
                    <a:pt x="9" y="28"/>
                    <a:pt x="9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7"/>
                    <a:pt x="18" y="7"/>
                    <a:pt x="18" y="7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45" y="4"/>
                    <a:pt x="45" y="4"/>
                    <a:pt x="45" y="4"/>
                  </a:cubicBezTo>
                  <a:cubicBezTo>
                    <a:pt x="49" y="11"/>
                    <a:pt x="49" y="11"/>
                    <a:pt x="49" y="11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8" y="8"/>
                    <a:pt x="68" y="8"/>
                    <a:pt x="68" y="8"/>
                  </a:cubicBezTo>
                  <a:cubicBezTo>
                    <a:pt x="63" y="16"/>
                    <a:pt x="63" y="16"/>
                    <a:pt x="63" y="16"/>
                  </a:cubicBezTo>
                  <a:cubicBezTo>
                    <a:pt x="71" y="25"/>
                    <a:pt x="71" y="25"/>
                    <a:pt x="71" y="25"/>
                  </a:cubicBezTo>
                  <a:cubicBezTo>
                    <a:pt x="73" y="34"/>
                    <a:pt x="73" y="34"/>
                    <a:pt x="73" y="34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9" y="39"/>
                    <a:pt x="89" y="39"/>
                    <a:pt x="89" y="39"/>
                  </a:cubicBezTo>
                  <a:cubicBezTo>
                    <a:pt x="95" y="45"/>
                    <a:pt x="95" y="45"/>
                    <a:pt x="95" y="45"/>
                  </a:cubicBezTo>
                  <a:cubicBezTo>
                    <a:pt x="95" y="53"/>
                    <a:pt x="95" y="53"/>
                    <a:pt x="95" y="53"/>
                  </a:cubicBezTo>
                  <a:cubicBezTo>
                    <a:pt x="108" y="58"/>
                    <a:pt x="108" y="58"/>
                    <a:pt x="108" y="58"/>
                  </a:cubicBezTo>
                  <a:lnTo>
                    <a:pt x="107" y="68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26" name="Костромская обл.">
              <a:extLst>
                <a:ext uri="{FF2B5EF4-FFF2-40B4-BE49-F238E27FC236}">
                  <a16:creationId xmlns="" xmlns:a16="http://schemas.microsoft.com/office/drawing/2014/main" id="{93969F66-CB20-ADB8-390A-39BA4A713BB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6415" y="3715341"/>
              <a:ext cx="446009" cy="209001"/>
            </a:xfrm>
            <a:custGeom>
              <a:avLst/>
              <a:gdLst>
                <a:gd name="T0" fmla="*/ 56 w 248"/>
                <a:gd name="T1" fmla="*/ 12 h 139"/>
                <a:gd name="T2" fmla="*/ 83 w 248"/>
                <a:gd name="T3" fmla="*/ 2 h 139"/>
                <a:gd name="T4" fmla="*/ 104 w 248"/>
                <a:gd name="T5" fmla="*/ 6 h 139"/>
                <a:gd name="T6" fmla="*/ 116 w 248"/>
                <a:gd name="T7" fmla="*/ 0 h 139"/>
                <a:gd name="T8" fmla="*/ 131 w 248"/>
                <a:gd name="T9" fmla="*/ 23 h 139"/>
                <a:gd name="T10" fmla="*/ 148 w 248"/>
                <a:gd name="T11" fmla="*/ 27 h 139"/>
                <a:gd name="T12" fmla="*/ 162 w 248"/>
                <a:gd name="T13" fmla="*/ 41 h 139"/>
                <a:gd name="T14" fmla="*/ 166 w 248"/>
                <a:gd name="T15" fmla="*/ 52 h 139"/>
                <a:gd name="T16" fmla="*/ 189 w 248"/>
                <a:gd name="T17" fmla="*/ 62 h 139"/>
                <a:gd name="T18" fmla="*/ 200 w 248"/>
                <a:gd name="T19" fmla="*/ 81 h 139"/>
                <a:gd name="T20" fmla="*/ 208 w 248"/>
                <a:gd name="T21" fmla="*/ 75 h 139"/>
                <a:gd name="T22" fmla="*/ 221 w 248"/>
                <a:gd name="T23" fmla="*/ 79 h 139"/>
                <a:gd name="T24" fmla="*/ 231 w 248"/>
                <a:gd name="T25" fmla="*/ 62 h 139"/>
                <a:gd name="T26" fmla="*/ 248 w 248"/>
                <a:gd name="T27" fmla="*/ 79 h 139"/>
                <a:gd name="T28" fmla="*/ 242 w 248"/>
                <a:gd name="T29" fmla="*/ 85 h 139"/>
                <a:gd name="T30" fmla="*/ 239 w 248"/>
                <a:gd name="T31" fmla="*/ 121 h 139"/>
                <a:gd name="T32" fmla="*/ 219 w 248"/>
                <a:gd name="T33" fmla="*/ 121 h 139"/>
                <a:gd name="T34" fmla="*/ 208 w 248"/>
                <a:gd name="T35" fmla="*/ 127 h 139"/>
                <a:gd name="T36" fmla="*/ 202 w 248"/>
                <a:gd name="T37" fmla="*/ 123 h 139"/>
                <a:gd name="T38" fmla="*/ 185 w 248"/>
                <a:gd name="T39" fmla="*/ 127 h 139"/>
                <a:gd name="T40" fmla="*/ 175 w 248"/>
                <a:gd name="T41" fmla="*/ 139 h 139"/>
                <a:gd name="T42" fmla="*/ 171 w 248"/>
                <a:gd name="T43" fmla="*/ 133 h 139"/>
                <a:gd name="T44" fmla="*/ 152 w 248"/>
                <a:gd name="T45" fmla="*/ 133 h 139"/>
                <a:gd name="T46" fmla="*/ 141 w 248"/>
                <a:gd name="T47" fmla="*/ 116 h 139"/>
                <a:gd name="T48" fmla="*/ 131 w 248"/>
                <a:gd name="T49" fmla="*/ 114 h 139"/>
                <a:gd name="T50" fmla="*/ 116 w 248"/>
                <a:gd name="T51" fmla="*/ 125 h 139"/>
                <a:gd name="T52" fmla="*/ 106 w 248"/>
                <a:gd name="T53" fmla="*/ 123 h 139"/>
                <a:gd name="T54" fmla="*/ 102 w 248"/>
                <a:gd name="T55" fmla="*/ 131 h 139"/>
                <a:gd name="T56" fmla="*/ 94 w 248"/>
                <a:gd name="T57" fmla="*/ 127 h 139"/>
                <a:gd name="T58" fmla="*/ 83 w 248"/>
                <a:gd name="T59" fmla="*/ 127 h 139"/>
                <a:gd name="T60" fmla="*/ 85 w 248"/>
                <a:gd name="T61" fmla="*/ 112 h 139"/>
                <a:gd name="T62" fmla="*/ 69 w 248"/>
                <a:gd name="T63" fmla="*/ 102 h 139"/>
                <a:gd name="T64" fmla="*/ 73 w 248"/>
                <a:gd name="T65" fmla="*/ 87 h 139"/>
                <a:gd name="T66" fmla="*/ 58 w 248"/>
                <a:gd name="T67" fmla="*/ 87 h 139"/>
                <a:gd name="T68" fmla="*/ 44 w 248"/>
                <a:gd name="T69" fmla="*/ 75 h 139"/>
                <a:gd name="T70" fmla="*/ 41 w 248"/>
                <a:gd name="T71" fmla="*/ 64 h 139"/>
                <a:gd name="T72" fmla="*/ 35 w 248"/>
                <a:gd name="T73" fmla="*/ 64 h 139"/>
                <a:gd name="T74" fmla="*/ 27 w 248"/>
                <a:gd name="T75" fmla="*/ 73 h 139"/>
                <a:gd name="T76" fmla="*/ 19 w 248"/>
                <a:gd name="T77" fmla="*/ 68 h 139"/>
                <a:gd name="T78" fmla="*/ 8 w 248"/>
                <a:gd name="T79" fmla="*/ 68 h 139"/>
                <a:gd name="T80" fmla="*/ 0 w 248"/>
                <a:gd name="T81" fmla="*/ 54 h 139"/>
                <a:gd name="T82" fmla="*/ 2 w 248"/>
                <a:gd name="T83" fmla="*/ 50 h 139"/>
                <a:gd name="T84" fmla="*/ 12 w 248"/>
                <a:gd name="T85" fmla="*/ 50 h 139"/>
                <a:gd name="T86" fmla="*/ 27 w 248"/>
                <a:gd name="T87" fmla="*/ 33 h 139"/>
                <a:gd name="T88" fmla="*/ 35 w 248"/>
                <a:gd name="T89" fmla="*/ 35 h 139"/>
                <a:gd name="T90" fmla="*/ 39 w 248"/>
                <a:gd name="T91" fmla="*/ 25 h 139"/>
                <a:gd name="T92" fmla="*/ 54 w 248"/>
                <a:gd name="T93" fmla="*/ 25 h 139"/>
                <a:gd name="T94" fmla="*/ 56 w 248"/>
                <a:gd name="T9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48" h="139">
                  <a:moveTo>
                    <a:pt x="56" y="12"/>
                  </a:moveTo>
                  <a:lnTo>
                    <a:pt x="83" y="2"/>
                  </a:lnTo>
                  <a:lnTo>
                    <a:pt x="104" y="6"/>
                  </a:lnTo>
                  <a:lnTo>
                    <a:pt x="116" y="0"/>
                  </a:lnTo>
                  <a:lnTo>
                    <a:pt x="131" y="23"/>
                  </a:lnTo>
                  <a:lnTo>
                    <a:pt x="148" y="27"/>
                  </a:lnTo>
                  <a:lnTo>
                    <a:pt x="162" y="41"/>
                  </a:lnTo>
                  <a:lnTo>
                    <a:pt x="166" y="52"/>
                  </a:lnTo>
                  <a:lnTo>
                    <a:pt x="189" y="62"/>
                  </a:lnTo>
                  <a:lnTo>
                    <a:pt x="200" y="81"/>
                  </a:lnTo>
                  <a:lnTo>
                    <a:pt x="208" y="75"/>
                  </a:lnTo>
                  <a:lnTo>
                    <a:pt x="221" y="79"/>
                  </a:lnTo>
                  <a:lnTo>
                    <a:pt x="231" y="62"/>
                  </a:lnTo>
                  <a:lnTo>
                    <a:pt x="248" y="79"/>
                  </a:lnTo>
                  <a:lnTo>
                    <a:pt x="242" y="85"/>
                  </a:lnTo>
                  <a:lnTo>
                    <a:pt x="239" y="121"/>
                  </a:lnTo>
                  <a:lnTo>
                    <a:pt x="219" y="121"/>
                  </a:lnTo>
                  <a:lnTo>
                    <a:pt x="208" y="127"/>
                  </a:lnTo>
                  <a:lnTo>
                    <a:pt x="202" y="123"/>
                  </a:lnTo>
                  <a:lnTo>
                    <a:pt x="185" y="127"/>
                  </a:lnTo>
                  <a:lnTo>
                    <a:pt x="175" y="139"/>
                  </a:lnTo>
                  <a:lnTo>
                    <a:pt x="171" y="133"/>
                  </a:lnTo>
                  <a:lnTo>
                    <a:pt x="152" y="133"/>
                  </a:lnTo>
                  <a:lnTo>
                    <a:pt x="141" y="116"/>
                  </a:lnTo>
                  <a:lnTo>
                    <a:pt x="131" y="114"/>
                  </a:lnTo>
                  <a:lnTo>
                    <a:pt x="116" y="125"/>
                  </a:lnTo>
                  <a:lnTo>
                    <a:pt x="106" y="123"/>
                  </a:lnTo>
                  <a:lnTo>
                    <a:pt x="102" y="131"/>
                  </a:lnTo>
                  <a:lnTo>
                    <a:pt x="94" y="127"/>
                  </a:lnTo>
                  <a:lnTo>
                    <a:pt x="83" y="127"/>
                  </a:lnTo>
                  <a:lnTo>
                    <a:pt x="85" y="112"/>
                  </a:lnTo>
                  <a:lnTo>
                    <a:pt x="69" y="102"/>
                  </a:lnTo>
                  <a:lnTo>
                    <a:pt x="73" y="87"/>
                  </a:lnTo>
                  <a:lnTo>
                    <a:pt x="58" y="87"/>
                  </a:lnTo>
                  <a:lnTo>
                    <a:pt x="44" y="75"/>
                  </a:lnTo>
                  <a:lnTo>
                    <a:pt x="41" y="64"/>
                  </a:lnTo>
                  <a:lnTo>
                    <a:pt x="35" y="64"/>
                  </a:lnTo>
                  <a:lnTo>
                    <a:pt x="27" y="73"/>
                  </a:lnTo>
                  <a:lnTo>
                    <a:pt x="19" y="68"/>
                  </a:lnTo>
                  <a:lnTo>
                    <a:pt x="8" y="68"/>
                  </a:lnTo>
                  <a:lnTo>
                    <a:pt x="0" y="54"/>
                  </a:lnTo>
                  <a:lnTo>
                    <a:pt x="2" y="50"/>
                  </a:lnTo>
                  <a:lnTo>
                    <a:pt x="12" y="50"/>
                  </a:lnTo>
                  <a:lnTo>
                    <a:pt x="27" y="33"/>
                  </a:lnTo>
                  <a:lnTo>
                    <a:pt x="35" y="35"/>
                  </a:lnTo>
                  <a:lnTo>
                    <a:pt x="39" y="25"/>
                  </a:lnTo>
                  <a:lnTo>
                    <a:pt x="54" y="25"/>
                  </a:lnTo>
                  <a:lnTo>
                    <a:pt x="56" y="12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27" name="Кировская обл.">
              <a:extLst>
                <a:ext uri="{FF2B5EF4-FFF2-40B4-BE49-F238E27FC236}">
                  <a16:creationId xmlns="" xmlns:a16="http://schemas.microsoft.com/office/drawing/2014/main" id="{3BB639A9-8346-3046-452B-A69EBED8719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8984" y="3723988"/>
              <a:ext cx="516149" cy="476642"/>
            </a:xfrm>
            <a:custGeom>
              <a:avLst/>
              <a:gdLst>
                <a:gd name="T0" fmla="*/ 39 w 287"/>
                <a:gd name="T1" fmla="*/ 121 h 317"/>
                <a:gd name="T2" fmla="*/ 62 w 287"/>
                <a:gd name="T3" fmla="*/ 121 h 317"/>
                <a:gd name="T4" fmla="*/ 93 w 287"/>
                <a:gd name="T5" fmla="*/ 115 h 317"/>
                <a:gd name="T6" fmla="*/ 106 w 287"/>
                <a:gd name="T7" fmla="*/ 67 h 317"/>
                <a:gd name="T8" fmla="*/ 116 w 287"/>
                <a:gd name="T9" fmla="*/ 48 h 317"/>
                <a:gd name="T10" fmla="*/ 110 w 287"/>
                <a:gd name="T11" fmla="*/ 25 h 317"/>
                <a:gd name="T12" fmla="*/ 156 w 287"/>
                <a:gd name="T13" fmla="*/ 0 h 317"/>
                <a:gd name="T14" fmla="*/ 173 w 287"/>
                <a:gd name="T15" fmla="*/ 27 h 317"/>
                <a:gd name="T16" fmla="*/ 173 w 287"/>
                <a:gd name="T17" fmla="*/ 46 h 317"/>
                <a:gd name="T18" fmla="*/ 158 w 287"/>
                <a:gd name="T19" fmla="*/ 62 h 317"/>
                <a:gd name="T20" fmla="*/ 148 w 287"/>
                <a:gd name="T21" fmla="*/ 85 h 317"/>
                <a:gd name="T22" fmla="*/ 156 w 287"/>
                <a:gd name="T23" fmla="*/ 104 h 317"/>
                <a:gd name="T24" fmla="*/ 154 w 287"/>
                <a:gd name="T25" fmla="*/ 133 h 317"/>
                <a:gd name="T26" fmla="*/ 171 w 287"/>
                <a:gd name="T27" fmla="*/ 127 h 317"/>
                <a:gd name="T28" fmla="*/ 185 w 287"/>
                <a:gd name="T29" fmla="*/ 110 h 317"/>
                <a:gd name="T30" fmla="*/ 206 w 287"/>
                <a:gd name="T31" fmla="*/ 125 h 317"/>
                <a:gd name="T32" fmla="*/ 227 w 287"/>
                <a:gd name="T33" fmla="*/ 129 h 317"/>
                <a:gd name="T34" fmla="*/ 241 w 287"/>
                <a:gd name="T35" fmla="*/ 121 h 317"/>
                <a:gd name="T36" fmla="*/ 275 w 287"/>
                <a:gd name="T37" fmla="*/ 137 h 317"/>
                <a:gd name="T38" fmla="*/ 287 w 287"/>
                <a:gd name="T39" fmla="*/ 162 h 317"/>
                <a:gd name="T40" fmla="*/ 254 w 287"/>
                <a:gd name="T41" fmla="*/ 196 h 317"/>
                <a:gd name="T42" fmla="*/ 258 w 287"/>
                <a:gd name="T43" fmla="*/ 213 h 317"/>
                <a:gd name="T44" fmla="*/ 243 w 287"/>
                <a:gd name="T45" fmla="*/ 242 h 317"/>
                <a:gd name="T46" fmla="*/ 231 w 287"/>
                <a:gd name="T47" fmla="*/ 225 h 317"/>
                <a:gd name="T48" fmla="*/ 193 w 287"/>
                <a:gd name="T49" fmla="*/ 210 h 317"/>
                <a:gd name="T50" fmla="*/ 168 w 287"/>
                <a:gd name="T51" fmla="*/ 254 h 317"/>
                <a:gd name="T52" fmla="*/ 143 w 287"/>
                <a:gd name="T53" fmla="*/ 248 h 317"/>
                <a:gd name="T54" fmla="*/ 127 w 287"/>
                <a:gd name="T55" fmla="*/ 281 h 317"/>
                <a:gd name="T56" fmla="*/ 102 w 287"/>
                <a:gd name="T57" fmla="*/ 317 h 317"/>
                <a:gd name="T58" fmla="*/ 85 w 287"/>
                <a:gd name="T59" fmla="*/ 279 h 317"/>
                <a:gd name="T60" fmla="*/ 87 w 287"/>
                <a:gd name="T61" fmla="*/ 242 h 317"/>
                <a:gd name="T62" fmla="*/ 71 w 287"/>
                <a:gd name="T63" fmla="*/ 221 h 317"/>
                <a:gd name="T64" fmla="*/ 46 w 287"/>
                <a:gd name="T65" fmla="*/ 208 h 317"/>
                <a:gd name="T66" fmla="*/ 31 w 287"/>
                <a:gd name="T67" fmla="*/ 213 h 317"/>
                <a:gd name="T68" fmla="*/ 0 w 287"/>
                <a:gd name="T69" fmla="*/ 198 h 317"/>
                <a:gd name="T70" fmla="*/ 27 w 287"/>
                <a:gd name="T71" fmla="*/ 177 h 317"/>
                <a:gd name="T72" fmla="*/ 62 w 287"/>
                <a:gd name="T73" fmla="*/ 165 h 317"/>
                <a:gd name="T74" fmla="*/ 29 w 287"/>
                <a:gd name="T75" fmla="*/ 133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87" h="317">
                  <a:moveTo>
                    <a:pt x="29" y="133"/>
                  </a:moveTo>
                  <a:lnTo>
                    <a:pt x="39" y="121"/>
                  </a:lnTo>
                  <a:lnTo>
                    <a:pt x="56" y="117"/>
                  </a:lnTo>
                  <a:lnTo>
                    <a:pt x="62" y="121"/>
                  </a:lnTo>
                  <a:lnTo>
                    <a:pt x="73" y="115"/>
                  </a:lnTo>
                  <a:lnTo>
                    <a:pt x="93" y="115"/>
                  </a:lnTo>
                  <a:lnTo>
                    <a:pt x="96" y="79"/>
                  </a:lnTo>
                  <a:lnTo>
                    <a:pt x="106" y="67"/>
                  </a:lnTo>
                  <a:lnTo>
                    <a:pt x="106" y="56"/>
                  </a:lnTo>
                  <a:lnTo>
                    <a:pt x="116" y="48"/>
                  </a:lnTo>
                  <a:lnTo>
                    <a:pt x="100" y="33"/>
                  </a:lnTo>
                  <a:lnTo>
                    <a:pt x="110" y="25"/>
                  </a:lnTo>
                  <a:lnTo>
                    <a:pt x="123" y="33"/>
                  </a:lnTo>
                  <a:lnTo>
                    <a:pt x="156" y="0"/>
                  </a:lnTo>
                  <a:lnTo>
                    <a:pt x="175" y="17"/>
                  </a:lnTo>
                  <a:lnTo>
                    <a:pt x="173" y="27"/>
                  </a:lnTo>
                  <a:lnTo>
                    <a:pt x="181" y="33"/>
                  </a:lnTo>
                  <a:lnTo>
                    <a:pt x="173" y="46"/>
                  </a:lnTo>
                  <a:lnTo>
                    <a:pt x="171" y="62"/>
                  </a:lnTo>
                  <a:lnTo>
                    <a:pt x="158" y="62"/>
                  </a:lnTo>
                  <a:lnTo>
                    <a:pt x="154" y="75"/>
                  </a:lnTo>
                  <a:lnTo>
                    <a:pt x="148" y="85"/>
                  </a:lnTo>
                  <a:lnTo>
                    <a:pt x="146" y="96"/>
                  </a:lnTo>
                  <a:lnTo>
                    <a:pt x="156" y="104"/>
                  </a:lnTo>
                  <a:lnTo>
                    <a:pt x="156" y="125"/>
                  </a:lnTo>
                  <a:lnTo>
                    <a:pt x="154" y="133"/>
                  </a:lnTo>
                  <a:lnTo>
                    <a:pt x="160" y="137"/>
                  </a:lnTo>
                  <a:lnTo>
                    <a:pt x="171" y="127"/>
                  </a:lnTo>
                  <a:lnTo>
                    <a:pt x="173" y="115"/>
                  </a:lnTo>
                  <a:lnTo>
                    <a:pt x="185" y="110"/>
                  </a:lnTo>
                  <a:lnTo>
                    <a:pt x="200" y="121"/>
                  </a:lnTo>
                  <a:lnTo>
                    <a:pt x="206" y="125"/>
                  </a:lnTo>
                  <a:lnTo>
                    <a:pt x="218" y="115"/>
                  </a:lnTo>
                  <a:lnTo>
                    <a:pt x="227" y="129"/>
                  </a:lnTo>
                  <a:lnTo>
                    <a:pt x="235" y="129"/>
                  </a:lnTo>
                  <a:lnTo>
                    <a:pt x="241" y="121"/>
                  </a:lnTo>
                  <a:lnTo>
                    <a:pt x="252" y="121"/>
                  </a:lnTo>
                  <a:lnTo>
                    <a:pt x="275" y="137"/>
                  </a:lnTo>
                  <a:lnTo>
                    <a:pt x="287" y="148"/>
                  </a:lnTo>
                  <a:lnTo>
                    <a:pt x="287" y="162"/>
                  </a:lnTo>
                  <a:lnTo>
                    <a:pt x="262" y="183"/>
                  </a:lnTo>
                  <a:lnTo>
                    <a:pt x="254" y="196"/>
                  </a:lnTo>
                  <a:lnTo>
                    <a:pt x="258" y="204"/>
                  </a:lnTo>
                  <a:lnTo>
                    <a:pt x="258" y="213"/>
                  </a:lnTo>
                  <a:lnTo>
                    <a:pt x="256" y="229"/>
                  </a:lnTo>
                  <a:lnTo>
                    <a:pt x="243" y="242"/>
                  </a:lnTo>
                  <a:lnTo>
                    <a:pt x="227" y="238"/>
                  </a:lnTo>
                  <a:lnTo>
                    <a:pt x="231" y="225"/>
                  </a:lnTo>
                  <a:lnTo>
                    <a:pt x="210" y="221"/>
                  </a:lnTo>
                  <a:lnTo>
                    <a:pt x="193" y="210"/>
                  </a:lnTo>
                  <a:lnTo>
                    <a:pt x="175" y="233"/>
                  </a:lnTo>
                  <a:lnTo>
                    <a:pt x="168" y="254"/>
                  </a:lnTo>
                  <a:lnTo>
                    <a:pt x="156" y="256"/>
                  </a:lnTo>
                  <a:lnTo>
                    <a:pt x="143" y="248"/>
                  </a:lnTo>
                  <a:lnTo>
                    <a:pt x="129" y="256"/>
                  </a:lnTo>
                  <a:lnTo>
                    <a:pt x="127" y="281"/>
                  </a:lnTo>
                  <a:lnTo>
                    <a:pt x="112" y="306"/>
                  </a:lnTo>
                  <a:lnTo>
                    <a:pt x="102" y="317"/>
                  </a:lnTo>
                  <a:lnTo>
                    <a:pt x="91" y="302"/>
                  </a:lnTo>
                  <a:lnTo>
                    <a:pt x="85" y="279"/>
                  </a:lnTo>
                  <a:lnTo>
                    <a:pt x="85" y="265"/>
                  </a:lnTo>
                  <a:lnTo>
                    <a:pt x="87" y="242"/>
                  </a:lnTo>
                  <a:lnTo>
                    <a:pt x="73" y="238"/>
                  </a:lnTo>
                  <a:lnTo>
                    <a:pt x="71" y="221"/>
                  </a:lnTo>
                  <a:lnTo>
                    <a:pt x="58" y="221"/>
                  </a:lnTo>
                  <a:lnTo>
                    <a:pt x="46" y="208"/>
                  </a:lnTo>
                  <a:lnTo>
                    <a:pt x="37" y="219"/>
                  </a:lnTo>
                  <a:lnTo>
                    <a:pt x="31" y="213"/>
                  </a:lnTo>
                  <a:lnTo>
                    <a:pt x="16" y="219"/>
                  </a:lnTo>
                  <a:lnTo>
                    <a:pt x="0" y="198"/>
                  </a:lnTo>
                  <a:lnTo>
                    <a:pt x="18" y="177"/>
                  </a:lnTo>
                  <a:lnTo>
                    <a:pt x="27" y="177"/>
                  </a:lnTo>
                  <a:lnTo>
                    <a:pt x="43" y="181"/>
                  </a:lnTo>
                  <a:lnTo>
                    <a:pt x="62" y="165"/>
                  </a:lnTo>
                  <a:lnTo>
                    <a:pt x="29" y="131"/>
                  </a:lnTo>
                  <a:lnTo>
                    <a:pt x="29" y="133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28" name="Кемеровская обл.">
              <a:extLst>
                <a:ext uri="{FF2B5EF4-FFF2-40B4-BE49-F238E27FC236}">
                  <a16:creationId xmlns="" xmlns:a16="http://schemas.microsoft.com/office/drawing/2014/main" id="{DB6F4397-A762-8F55-73C1-6CDB3CAEF85D}"/>
                </a:ext>
              </a:extLst>
            </p:cNvPr>
            <p:cNvSpPr>
              <a:spLocks/>
            </p:cNvSpPr>
            <p:nvPr/>
          </p:nvSpPr>
          <p:spPr bwMode="auto">
            <a:xfrm>
              <a:off x="6127747" y="4633511"/>
              <a:ext cx="294942" cy="433037"/>
            </a:xfrm>
            <a:custGeom>
              <a:avLst/>
              <a:gdLst>
                <a:gd name="T0" fmla="*/ 0 w 79"/>
                <a:gd name="T1" fmla="*/ 22 h 138"/>
                <a:gd name="T2" fmla="*/ 6 w 79"/>
                <a:gd name="T3" fmla="*/ 17 h 138"/>
                <a:gd name="T4" fmla="*/ 19 w 79"/>
                <a:gd name="T5" fmla="*/ 18 h 138"/>
                <a:gd name="T6" fmla="*/ 31 w 79"/>
                <a:gd name="T7" fmla="*/ 9 h 138"/>
                <a:gd name="T8" fmla="*/ 41 w 79"/>
                <a:gd name="T9" fmla="*/ 9 h 138"/>
                <a:gd name="T10" fmla="*/ 43 w 79"/>
                <a:gd name="T11" fmla="*/ 11 h 138"/>
                <a:gd name="T12" fmla="*/ 49 w 79"/>
                <a:gd name="T13" fmla="*/ 6 h 138"/>
                <a:gd name="T14" fmla="*/ 53 w 79"/>
                <a:gd name="T15" fmla="*/ 9 h 138"/>
                <a:gd name="T16" fmla="*/ 65 w 79"/>
                <a:gd name="T17" fmla="*/ 0 h 138"/>
                <a:gd name="T18" fmla="*/ 67 w 79"/>
                <a:gd name="T19" fmla="*/ 0 h 138"/>
                <a:gd name="T20" fmla="*/ 68 w 79"/>
                <a:gd name="T21" fmla="*/ 11 h 138"/>
                <a:gd name="T22" fmla="*/ 75 w 79"/>
                <a:gd name="T23" fmla="*/ 17 h 138"/>
                <a:gd name="T24" fmla="*/ 79 w 79"/>
                <a:gd name="T25" fmla="*/ 23 h 138"/>
                <a:gd name="T26" fmla="*/ 79 w 79"/>
                <a:gd name="T27" fmla="*/ 34 h 138"/>
                <a:gd name="T28" fmla="*/ 65 w 79"/>
                <a:gd name="T29" fmla="*/ 45 h 138"/>
                <a:gd name="T30" fmla="*/ 69 w 79"/>
                <a:gd name="T31" fmla="*/ 57 h 138"/>
                <a:gd name="T32" fmla="*/ 69 w 79"/>
                <a:gd name="T33" fmla="*/ 69 h 138"/>
                <a:gd name="T34" fmla="*/ 62 w 79"/>
                <a:gd name="T35" fmla="*/ 74 h 138"/>
                <a:gd name="T36" fmla="*/ 65 w 79"/>
                <a:gd name="T37" fmla="*/ 76 h 138"/>
                <a:gd name="T38" fmla="*/ 71 w 79"/>
                <a:gd name="T39" fmla="*/ 74 h 138"/>
                <a:gd name="T40" fmla="*/ 79 w 79"/>
                <a:gd name="T41" fmla="*/ 75 h 138"/>
                <a:gd name="T42" fmla="*/ 75 w 79"/>
                <a:gd name="T43" fmla="*/ 80 h 138"/>
                <a:gd name="T44" fmla="*/ 75 w 79"/>
                <a:gd name="T45" fmla="*/ 91 h 138"/>
                <a:gd name="T46" fmla="*/ 68 w 79"/>
                <a:gd name="T47" fmla="*/ 100 h 138"/>
                <a:gd name="T48" fmla="*/ 75 w 79"/>
                <a:gd name="T49" fmla="*/ 107 h 138"/>
                <a:gd name="T50" fmla="*/ 72 w 79"/>
                <a:gd name="T51" fmla="*/ 114 h 138"/>
                <a:gd name="T52" fmla="*/ 77 w 79"/>
                <a:gd name="T53" fmla="*/ 122 h 138"/>
                <a:gd name="T54" fmla="*/ 67 w 79"/>
                <a:gd name="T55" fmla="*/ 130 h 138"/>
                <a:gd name="T56" fmla="*/ 67 w 79"/>
                <a:gd name="T57" fmla="*/ 138 h 138"/>
                <a:gd name="T58" fmla="*/ 62 w 79"/>
                <a:gd name="T59" fmla="*/ 136 h 138"/>
                <a:gd name="T60" fmla="*/ 62 w 79"/>
                <a:gd name="T61" fmla="*/ 131 h 138"/>
                <a:gd name="T62" fmla="*/ 57 w 79"/>
                <a:gd name="T63" fmla="*/ 130 h 138"/>
                <a:gd name="T64" fmla="*/ 50 w 79"/>
                <a:gd name="T65" fmla="*/ 126 h 138"/>
                <a:gd name="T66" fmla="*/ 44 w 79"/>
                <a:gd name="T67" fmla="*/ 127 h 138"/>
                <a:gd name="T68" fmla="*/ 38 w 79"/>
                <a:gd name="T69" fmla="*/ 122 h 138"/>
                <a:gd name="T70" fmla="*/ 36 w 79"/>
                <a:gd name="T71" fmla="*/ 114 h 138"/>
                <a:gd name="T72" fmla="*/ 31 w 79"/>
                <a:gd name="T73" fmla="*/ 104 h 138"/>
                <a:gd name="T74" fmla="*/ 38 w 79"/>
                <a:gd name="T75" fmla="*/ 103 h 138"/>
                <a:gd name="T76" fmla="*/ 40 w 79"/>
                <a:gd name="T77" fmla="*/ 98 h 138"/>
                <a:gd name="T78" fmla="*/ 27 w 79"/>
                <a:gd name="T79" fmla="*/ 94 h 138"/>
                <a:gd name="T80" fmla="*/ 23 w 79"/>
                <a:gd name="T81" fmla="*/ 85 h 138"/>
                <a:gd name="T82" fmla="*/ 20 w 79"/>
                <a:gd name="T83" fmla="*/ 77 h 138"/>
                <a:gd name="T84" fmla="*/ 12 w 79"/>
                <a:gd name="T85" fmla="*/ 75 h 138"/>
                <a:gd name="T86" fmla="*/ 9 w 79"/>
                <a:gd name="T87" fmla="*/ 67 h 138"/>
                <a:gd name="T88" fmla="*/ 3 w 79"/>
                <a:gd name="T89" fmla="*/ 56 h 138"/>
                <a:gd name="T90" fmla="*/ 5 w 79"/>
                <a:gd name="T91" fmla="*/ 44 h 138"/>
                <a:gd name="T92" fmla="*/ 2 w 79"/>
                <a:gd name="T93" fmla="*/ 32 h 138"/>
                <a:gd name="T94" fmla="*/ 0 w 79"/>
                <a:gd name="T95" fmla="*/ 22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79" h="138">
                  <a:moveTo>
                    <a:pt x="0" y="22"/>
                  </a:moveTo>
                  <a:cubicBezTo>
                    <a:pt x="6" y="17"/>
                    <a:pt x="6" y="17"/>
                    <a:pt x="6" y="17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31" y="9"/>
                    <a:pt x="31" y="9"/>
                    <a:pt x="31" y="9"/>
                  </a:cubicBezTo>
                  <a:cubicBezTo>
                    <a:pt x="41" y="9"/>
                    <a:pt x="41" y="9"/>
                    <a:pt x="41" y="9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9" y="6"/>
                    <a:pt x="49" y="6"/>
                    <a:pt x="49" y="6"/>
                  </a:cubicBezTo>
                  <a:cubicBezTo>
                    <a:pt x="53" y="9"/>
                    <a:pt x="53" y="9"/>
                    <a:pt x="53" y="9"/>
                  </a:cubicBezTo>
                  <a:cubicBezTo>
                    <a:pt x="65" y="0"/>
                    <a:pt x="65" y="0"/>
                    <a:pt x="65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68" y="11"/>
                    <a:pt x="68" y="11"/>
                    <a:pt x="68" y="11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9" y="23"/>
                    <a:pt x="79" y="23"/>
                    <a:pt x="79" y="23"/>
                  </a:cubicBezTo>
                  <a:cubicBezTo>
                    <a:pt x="79" y="34"/>
                    <a:pt x="79" y="34"/>
                    <a:pt x="79" y="34"/>
                  </a:cubicBezTo>
                  <a:cubicBezTo>
                    <a:pt x="65" y="45"/>
                    <a:pt x="65" y="45"/>
                    <a:pt x="65" y="45"/>
                  </a:cubicBezTo>
                  <a:cubicBezTo>
                    <a:pt x="69" y="57"/>
                    <a:pt x="69" y="57"/>
                    <a:pt x="69" y="57"/>
                  </a:cubicBezTo>
                  <a:cubicBezTo>
                    <a:pt x="69" y="69"/>
                    <a:pt x="69" y="69"/>
                    <a:pt x="69" y="69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76"/>
                    <a:pt x="65" y="76"/>
                    <a:pt x="65" y="76"/>
                  </a:cubicBezTo>
                  <a:cubicBezTo>
                    <a:pt x="71" y="74"/>
                    <a:pt x="71" y="74"/>
                    <a:pt x="71" y="74"/>
                  </a:cubicBezTo>
                  <a:cubicBezTo>
                    <a:pt x="79" y="75"/>
                    <a:pt x="79" y="75"/>
                    <a:pt x="79" y="75"/>
                  </a:cubicBezTo>
                  <a:cubicBezTo>
                    <a:pt x="75" y="80"/>
                    <a:pt x="75" y="80"/>
                    <a:pt x="75" y="8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75" y="107"/>
                    <a:pt x="75" y="107"/>
                    <a:pt x="75" y="107"/>
                  </a:cubicBezTo>
                  <a:cubicBezTo>
                    <a:pt x="72" y="114"/>
                    <a:pt x="72" y="114"/>
                    <a:pt x="72" y="114"/>
                  </a:cubicBezTo>
                  <a:cubicBezTo>
                    <a:pt x="77" y="122"/>
                    <a:pt x="77" y="122"/>
                    <a:pt x="77" y="122"/>
                  </a:cubicBezTo>
                  <a:cubicBezTo>
                    <a:pt x="67" y="130"/>
                    <a:pt x="67" y="130"/>
                    <a:pt x="67" y="130"/>
                  </a:cubicBezTo>
                  <a:cubicBezTo>
                    <a:pt x="67" y="138"/>
                    <a:pt x="67" y="138"/>
                    <a:pt x="67" y="138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1"/>
                    <a:pt x="62" y="131"/>
                    <a:pt x="62" y="131"/>
                  </a:cubicBezTo>
                  <a:cubicBezTo>
                    <a:pt x="57" y="130"/>
                    <a:pt x="57" y="130"/>
                    <a:pt x="57" y="130"/>
                  </a:cubicBezTo>
                  <a:cubicBezTo>
                    <a:pt x="50" y="126"/>
                    <a:pt x="50" y="126"/>
                    <a:pt x="50" y="126"/>
                  </a:cubicBezTo>
                  <a:cubicBezTo>
                    <a:pt x="44" y="127"/>
                    <a:pt x="44" y="127"/>
                    <a:pt x="44" y="127"/>
                  </a:cubicBezTo>
                  <a:cubicBezTo>
                    <a:pt x="38" y="122"/>
                    <a:pt x="38" y="122"/>
                    <a:pt x="38" y="122"/>
                  </a:cubicBezTo>
                  <a:cubicBezTo>
                    <a:pt x="36" y="114"/>
                    <a:pt x="36" y="114"/>
                    <a:pt x="36" y="11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8" y="103"/>
                    <a:pt x="38" y="103"/>
                    <a:pt x="38" y="103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27" y="94"/>
                    <a:pt x="27" y="94"/>
                    <a:pt x="27" y="94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20" y="77"/>
                    <a:pt x="20" y="77"/>
                    <a:pt x="20" y="77"/>
                  </a:cubicBezTo>
                  <a:cubicBezTo>
                    <a:pt x="12" y="75"/>
                    <a:pt x="12" y="75"/>
                    <a:pt x="12" y="75"/>
                  </a:cubicBezTo>
                  <a:cubicBezTo>
                    <a:pt x="9" y="67"/>
                    <a:pt x="9" y="67"/>
                    <a:pt x="9" y="67"/>
                  </a:cubicBezTo>
                  <a:cubicBezTo>
                    <a:pt x="3" y="56"/>
                    <a:pt x="3" y="56"/>
                    <a:pt x="3" y="56"/>
                  </a:cubicBezTo>
                  <a:cubicBezTo>
                    <a:pt x="3" y="56"/>
                    <a:pt x="5" y="45"/>
                    <a:pt x="5" y="44"/>
                  </a:cubicBezTo>
                  <a:cubicBezTo>
                    <a:pt x="5" y="44"/>
                    <a:pt x="2" y="32"/>
                    <a:pt x="2" y="32"/>
                  </a:cubicBezTo>
                  <a:lnTo>
                    <a:pt x="0" y="22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29" name="Камчатский край">
              <a:extLst>
                <a:ext uri="{FF2B5EF4-FFF2-40B4-BE49-F238E27FC236}">
                  <a16:creationId xmlns="" xmlns:a16="http://schemas.microsoft.com/office/drawing/2014/main" id="{291CA87C-47F4-83CC-8A68-BFA6701C832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361316" y="2302769"/>
              <a:ext cx="1150992" cy="1520139"/>
            </a:xfrm>
            <a:custGeom>
              <a:avLst/>
              <a:gdLst>
                <a:gd name="T0" fmla="*/ 146 w 307"/>
                <a:gd name="T1" fmla="*/ 31 h 485"/>
                <a:gd name="T2" fmla="*/ 159 w 307"/>
                <a:gd name="T3" fmla="*/ 67 h 485"/>
                <a:gd name="T4" fmla="*/ 151 w 307"/>
                <a:gd name="T5" fmla="*/ 84 h 485"/>
                <a:gd name="T6" fmla="*/ 145 w 307"/>
                <a:gd name="T7" fmla="*/ 135 h 485"/>
                <a:gd name="T8" fmla="*/ 132 w 307"/>
                <a:gd name="T9" fmla="*/ 144 h 485"/>
                <a:gd name="T10" fmla="*/ 126 w 307"/>
                <a:gd name="T11" fmla="*/ 162 h 485"/>
                <a:gd name="T12" fmla="*/ 144 w 307"/>
                <a:gd name="T13" fmla="*/ 193 h 485"/>
                <a:gd name="T14" fmla="*/ 174 w 307"/>
                <a:gd name="T15" fmla="*/ 204 h 485"/>
                <a:gd name="T16" fmla="*/ 201 w 307"/>
                <a:gd name="T17" fmla="*/ 222 h 485"/>
                <a:gd name="T18" fmla="*/ 210 w 307"/>
                <a:gd name="T19" fmla="*/ 234 h 485"/>
                <a:gd name="T20" fmla="*/ 228 w 307"/>
                <a:gd name="T21" fmla="*/ 260 h 485"/>
                <a:gd name="T22" fmla="*/ 237 w 307"/>
                <a:gd name="T23" fmla="*/ 288 h 485"/>
                <a:gd name="T24" fmla="*/ 258 w 307"/>
                <a:gd name="T25" fmla="*/ 325 h 485"/>
                <a:gd name="T26" fmla="*/ 278 w 307"/>
                <a:gd name="T27" fmla="*/ 363 h 485"/>
                <a:gd name="T28" fmla="*/ 251 w 307"/>
                <a:gd name="T29" fmla="*/ 388 h 485"/>
                <a:gd name="T30" fmla="*/ 144 w 307"/>
                <a:gd name="T31" fmla="*/ 321 h 485"/>
                <a:gd name="T32" fmla="*/ 126 w 307"/>
                <a:gd name="T33" fmla="*/ 281 h 485"/>
                <a:gd name="T34" fmla="*/ 119 w 307"/>
                <a:gd name="T35" fmla="*/ 231 h 485"/>
                <a:gd name="T36" fmla="*/ 101 w 307"/>
                <a:gd name="T37" fmla="*/ 181 h 485"/>
                <a:gd name="T38" fmla="*/ 92 w 307"/>
                <a:gd name="T39" fmla="*/ 144 h 485"/>
                <a:gd name="T40" fmla="*/ 68 w 307"/>
                <a:gd name="T41" fmla="*/ 113 h 485"/>
                <a:gd name="T42" fmla="*/ 61 w 307"/>
                <a:gd name="T43" fmla="*/ 138 h 485"/>
                <a:gd name="T44" fmla="*/ 73 w 307"/>
                <a:gd name="T45" fmla="*/ 158 h 485"/>
                <a:gd name="T46" fmla="*/ 59 w 307"/>
                <a:gd name="T47" fmla="*/ 155 h 485"/>
                <a:gd name="T48" fmla="*/ 46 w 307"/>
                <a:gd name="T49" fmla="*/ 140 h 485"/>
                <a:gd name="T50" fmla="*/ 27 w 307"/>
                <a:gd name="T51" fmla="*/ 123 h 485"/>
                <a:gd name="T52" fmla="*/ 12 w 307"/>
                <a:gd name="T53" fmla="*/ 115 h 485"/>
                <a:gd name="T54" fmla="*/ 1 w 307"/>
                <a:gd name="T55" fmla="*/ 94 h 485"/>
                <a:gd name="T56" fmla="*/ 9 w 307"/>
                <a:gd name="T57" fmla="*/ 80 h 485"/>
                <a:gd name="T58" fmla="*/ 26 w 307"/>
                <a:gd name="T59" fmla="*/ 66 h 485"/>
                <a:gd name="T60" fmla="*/ 43 w 307"/>
                <a:gd name="T61" fmla="*/ 48 h 485"/>
                <a:gd name="T62" fmla="*/ 72 w 307"/>
                <a:gd name="T63" fmla="*/ 57 h 485"/>
                <a:gd name="T64" fmla="*/ 89 w 307"/>
                <a:gd name="T65" fmla="*/ 57 h 485"/>
                <a:gd name="T66" fmla="*/ 106 w 307"/>
                <a:gd name="T67" fmla="*/ 52 h 485"/>
                <a:gd name="T68" fmla="*/ 116 w 307"/>
                <a:gd name="T69" fmla="*/ 22 h 485"/>
                <a:gd name="T70" fmla="*/ 129 w 307"/>
                <a:gd name="T71" fmla="*/ 7 h 485"/>
                <a:gd name="T72" fmla="*/ 304 w 307"/>
                <a:gd name="T73" fmla="*/ 479 h 485"/>
                <a:gd name="T74" fmla="*/ 306 w 307"/>
                <a:gd name="T75" fmla="*/ 484 h 485"/>
                <a:gd name="T76" fmla="*/ 304 w 307"/>
                <a:gd name="T77" fmla="*/ 479 h 485"/>
                <a:gd name="T78" fmla="*/ 295 w 307"/>
                <a:gd name="T79" fmla="*/ 462 h 485"/>
                <a:gd name="T80" fmla="*/ 285 w 307"/>
                <a:gd name="T81" fmla="*/ 433 h 485"/>
                <a:gd name="T82" fmla="*/ 282 w 307"/>
                <a:gd name="T83" fmla="*/ 418 h 485"/>
                <a:gd name="T84" fmla="*/ 282 w 307"/>
                <a:gd name="T85" fmla="*/ 202 h 485"/>
                <a:gd name="T86" fmla="*/ 149 w 307"/>
                <a:gd name="T87" fmla="*/ 166 h 485"/>
                <a:gd name="T88" fmla="*/ 158 w 307"/>
                <a:gd name="T89" fmla="*/ 188 h 485"/>
                <a:gd name="T90" fmla="*/ 149 w 307"/>
                <a:gd name="T91" fmla="*/ 166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07" h="485">
                  <a:moveTo>
                    <a:pt x="140" y="0"/>
                  </a:moveTo>
                  <a:cubicBezTo>
                    <a:pt x="141" y="4"/>
                    <a:pt x="143" y="7"/>
                    <a:pt x="142" y="12"/>
                  </a:cubicBezTo>
                  <a:cubicBezTo>
                    <a:pt x="142" y="17"/>
                    <a:pt x="144" y="28"/>
                    <a:pt x="146" y="31"/>
                  </a:cubicBezTo>
                  <a:cubicBezTo>
                    <a:pt x="149" y="34"/>
                    <a:pt x="152" y="39"/>
                    <a:pt x="153" y="42"/>
                  </a:cubicBezTo>
                  <a:cubicBezTo>
                    <a:pt x="154" y="46"/>
                    <a:pt x="156" y="50"/>
                    <a:pt x="157" y="54"/>
                  </a:cubicBezTo>
                  <a:cubicBezTo>
                    <a:pt x="157" y="59"/>
                    <a:pt x="158" y="65"/>
                    <a:pt x="159" y="67"/>
                  </a:cubicBezTo>
                  <a:cubicBezTo>
                    <a:pt x="160" y="69"/>
                    <a:pt x="166" y="75"/>
                    <a:pt x="169" y="76"/>
                  </a:cubicBezTo>
                  <a:cubicBezTo>
                    <a:pt x="171" y="78"/>
                    <a:pt x="169" y="81"/>
                    <a:pt x="163" y="82"/>
                  </a:cubicBezTo>
                  <a:cubicBezTo>
                    <a:pt x="157" y="82"/>
                    <a:pt x="154" y="83"/>
                    <a:pt x="151" y="84"/>
                  </a:cubicBezTo>
                  <a:cubicBezTo>
                    <a:pt x="149" y="86"/>
                    <a:pt x="143" y="88"/>
                    <a:pt x="139" y="100"/>
                  </a:cubicBezTo>
                  <a:cubicBezTo>
                    <a:pt x="136" y="113"/>
                    <a:pt x="137" y="116"/>
                    <a:pt x="140" y="122"/>
                  </a:cubicBezTo>
                  <a:cubicBezTo>
                    <a:pt x="143" y="128"/>
                    <a:pt x="145" y="135"/>
                    <a:pt x="145" y="135"/>
                  </a:cubicBezTo>
                  <a:cubicBezTo>
                    <a:pt x="145" y="135"/>
                    <a:pt x="137" y="133"/>
                    <a:pt x="136" y="131"/>
                  </a:cubicBezTo>
                  <a:cubicBezTo>
                    <a:pt x="134" y="129"/>
                    <a:pt x="128" y="126"/>
                    <a:pt x="128" y="126"/>
                  </a:cubicBezTo>
                  <a:cubicBezTo>
                    <a:pt x="128" y="126"/>
                    <a:pt x="129" y="140"/>
                    <a:pt x="132" y="144"/>
                  </a:cubicBezTo>
                  <a:cubicBezTo>
                    <a:pt x="135" y="147"/>
                    <a:pt x="137" y="147"/>
                    <a:pt x="135" y="150"/>
                  </a:cubicBezTo>
                  <a:cubicBezTo>
                    <a:pt x="132" y="152"/>
                    <a:pt x="128" y="149"/>
                    <a:pt x="127" y="155"/>
                  </a:cubicBezTo>
                  <a:cubicBezTo>
                    <a:pt x="127" y="160"/>
                    <a:pt x="128" y="160"/>
                    <a:pt x="126" y="162"/>
                  </a:cubicBezTo>
                  <a:cubicBezTo>
                    <a:pt x="123" y="163"/>
                    <a:pt x="124" y="163"/>
                    <a:pt x="126" y="168"/>
                  </a:cubicBezTo>
                  <a:cubicBezTo>
                    <a:pt x="128" y="173"/>
                    <a:pt x="135" y="175"/>
                    <a:pt x="137" y="180"/>
                  </a:cubicBezTo>
                  <a:cubicBezTo>
                    <a:pt x="138" y="184"/>
                    <a:pt x="142" y="186"/>
                    <a:pt x="144" y="193"/>
                  </a:cubicBezTo>
                  <a:cubicBezTo>
                    <a:pt x="147" y="200"/>
                    <a:pt x="152" y="213"/>
                    <a:pt x="157" y="216"/>
                  </a:cubicBezTo>
                  <a:cubicBezTo>
                    <a:pt x="161" y="220"/>
                    <a:pt x="170" y="218"/>
                    <a:pt x="169" y="214"/>
                  </a:cubicBezTo>
                  <a:cubicBezTo>
                    <a:pt x="168" y="211"/>
                    <a:pt x="169" y="205"/>
                    <a:pt x="174" y="204"/>
                  </a:cubicBezTo>
                  <a:cubicBezTo>
                    <a:pt x="178" y="203"/>
                    <a:pt x="183" y="207"/>
                    <a:pt x="183" y="211"/>
                  </a:cubicBezTo>
                  <a:cubicBezTo>
                    <a:pt x="183" y="215"/>
                    <a:pt x="186" y="217"/>
                    <a:pt x="189" y="218"/>
                  </a:cubicBezTo>
                  <a:cubicBezTo>
                    <a:pt x="192" y="220"/>
                    <a:pt x="199" y="224"/>
                    <a:pt x="201" y="222"/>
                  </a:cubicBezTo>
                  <a:cubicBezTo>
                    <a:pt x="202" y="221"/>
                    <a:pt x="207" y="219"/>
                    <a:pt x="211" y="220"/>
                  </a:cubicBezTo>
                  <a:cubicBezTo>
                    <a:pt x="214" y="222"/>
                    <a:pt x="222" y="228"/>
                    <a:pt x="218" y="231"/>
                  </a:cubicBezTo>
                  <a:cubicBezTo>
                    <a:pt x="215" y="235"/>
                    <a:pt x="211" y="234"/>
                    <a:pt x="210" y="234"/>
                  </a:cubicBezTo>
                  <a:cubicBezTo>
                    <a:pt x="209" y="234"/>
                    <a:pt x="209" y="237"/>
                    <a:pt x="210" y="241"/>
                  </a:cubicBezTo>
                  <a:cubicBezTo>
                    <a:pt x="210" y="244"/>
                    <a:pt x="213" y="245"/>
                    <a:pt x="216" y="251"/>
                  </a:cubicBezTo>
                  <a:cubicBezTo>
                    <a:pt x="219" y="256"/>
                    <a:pt x="221" y="257"/>
                    <a:pt x="228" y="260"/>
                  </a:cubicBezTo>
                  <a:cubicBezTo>
                    <a:pt x="236" y="264"/>
                    <a:pt x="243" y="260"/>
                    <a:pt x="245" y="264"/>
                  </a:cubicBezTo>
                  <a:cubicBezTo>
                    <a:pt x="246" y="268"/>
                    <a:pt x="248" y="275"/>
                    <a:pt x="245" y="278"/>
                  </a:cubicBezTo>
                  <a:cubicBezTo>
                    <a:pt x="242" y="281"/>
                    <a:pt x="237" y="278"/>
                    <a:pt x="237" y="288"/>
                  </a:cubicBezTo>
                  <a:cubicBezTo>
                    <a:pt x="238" y="297"/>
                    <a:pt x="237" y="301"/>
                    <a:pt x="240" y="305"/>
                  </a:cubicBezTo>
                  <a:cubicBezTo>
                    <a:pt x="243" y="309"/>
                    <a:pt x="264" y="317"/>
                    <a:pt x="264" y="319"/>
                  </a:cubicBezTo>
                  <a:cubicBezTo>
                    <a:pt x="265" y="322"/>
                    <a:pt x="258" y="320"/>
                    <a:pt x="258" y="325"/>
                  </a:cubicBezTo>
                  <a:cubicBezTo>
                    <a:pt x="258" y="329"/>
                    <a:pt x="258" y="331"/>
                    <a:pt x="258" y="336"/>
                  </a:cubicBezTo>
                  <a:cubicBezTo>
                    <a:pt x="258" y="342"/>
                    <a:pt x="260" y="344"/>
                    <a:pt x="263" y="348"/>
                  </a:cubicBezTo>
                  <a:cubicBezTo>
                    <a:pt x="266" y="352"/>
                    <a:pt x="276" y="357"/>
                    <a:pt x="278" y="363"/>
                  </a:cubicBezTo>
                  <a:cubicBezTo>
                    <a:pt x="280" y="370"/>
                    <a:pt x="283" y="404"/>
                    <a:pt x="283" y="404"/>
                  </a:cubicBezTo>
                  <a:cubicBezTo>
                    <a:pt x="283" y="404"/>
                    <a:pt x="276" y="400"/>
                    <a:pt x="271" y="399"/>
                  </a:cubicBezTo>
                  <a:cubicBezTo>
                    <a:pt x="266" y="398"/>
                    <a:pt x="258" y="393"/>
                    <a:pt x="251" y="388"/>
                  </a:cubicBezTo>
                  <a:cubicBezTo>
                    <a:pt x="244" y="383"/>
                    <a:pt x="240" y="387"/>
                    <a:pt x="226" y="378"/>
                  </a:cubicBezTo>
                  <a:cubicBezTo>
                    <a:pt x="212" y="369"/>
                    <a:pt x="193" y="359"/>
                    <a:pt x="182" y="353"/>
                  </a:cubicBezTo>
                  <a:cubicBezTo>
                    <a:pt x="170" y="347"/>
                    <a:pt x="151" y="329"/>
                    <a:pt x="144" y="321"/>
                  </a:cubicBezTo>
                  <a:cubicBezTo>
                    <a:pt x="137" y="313"/>
                    <a:pt x="139" y="302"/>
                    <a:pt x="135" y="297"/>
                  </a:cubicBezTo>
                  <a:cubicBezTo>
                    <a:pt x="131" y="292"/>
                    <a:pt x="124" y="290"/>
                    <a:pt x="122" y="288"/>
                  </a:cubicBezTo>
                  <a:cubicBezTo>
                    <a:pt x="120" y="285"/>
                    <a:pt x="125" y="285"/>
                    <a:pt x="126" y="281"/>
                  </a:cubicBezTo>
                  <a:cubicBezTo>
                    <a:pt x="126" y="277"/>
                    <a:pt x="122" y="274"/>
                    <a:pt x="125" y="270"/>
                  </a:cubicBezTo>
                  <a:cubicBezTo>
                    <a:pt x="128" y="266"/>
                    <a:pt x="130" y="261"/>
                    <a:pt x="128" y="258"/>
                  </a:cubicBezTo>
                  <a:cubicBezTo>
                    <a:pt x="126" y="255"/>
                    <a:pt x="125" y="237"/>
                    <a:pt x="119" y="231"/>
                  </a:cubicBezTo>
                  <a:cubicBezTo>
                    <a:pt x="113" y="226"/>
                    <a:pt x="111" y="218"/>
                    <a:pt x="111" y="212"/>
                  </a:cubicBezTo>
                  <a:cubicBezTo>
                    <a:pt x="111" y="206"/>
                    <a:pt x="110" y="201"/>
                    <a:pt x="107" y="197"/>
                  </a:cubicBezTo>
                  <a:cubicBezTo>
                    <a:pt x="104" y="192"/>
                    <a:pt x="105" y="184"/>
                    <a:pt x="101" y="181"/>
                  </a:cubicBezTo>
                  <a:cubicBezTo>
                    <a:pt x="97" y="178"/>
                    <a:pt x="98" y="176"/>
                    <a:pt x="97" y="170"/>
                  </a:cubicBezTo>
                  <a:cubicBezTo>
                    <a:pt x="97" y="163"/>
                    <a:pt x="102" y="159"/>
                    <a:pt x="98" y="155"/>
                  </a:cubicBezTo>
                  <a:cubicBezTo>
                    <a:pt x="95" y="150"/>
                    <a:pt x="92" y="147"/>
                    <a:pt x="92" y="144"/>
                  </a:cubicBezTo>
                  <a:cubicBezTo>
                    <a:pt x="91" y="140"/>
                    <a:pt x="88" y="143"/>
                    <a:pt x="83" y="139"/>
                  </a:cubicBezTo>
                  <a:cubicBezTo>
                    <a:pt x="77" y="134"/>
                    <a:pt x="69" y="128"/>
                    <a:pt x="67" y="124"/>
                  </a:cubicBezTo>
                  <a:cubicBezTo>
                    <a:pt x="66" y="120"/>
                    <a:pt x="66" y="115"/>
                    <a:pt x="68" y="113"/>
                  </a:cubicBezTo>
                  <a:cubicBezTo>
                    <a:pt x="70" y="111"/>
                    <a:pt x="70" y="107"/>
                    <a:pt x="66" y="110"/>
                  </a:cubicBezTo>
                  <a:cubicBezTo>
                    <a:pt x="62" y="113"/>
                    <a:pt x="57" y="121"/>
                    <a:pt x="56" y="125"/>
                  </a:cubicBezTo>
                  <a:cubicBezTo>
                    <a:pt x="55" y="130"/>
                    <a:pt x="56" y="133"/>
                    <a:pt x="61" y="138"/>
                  </a:cubicBezTo>
                  <a:cubicBezTo>
                    <a:pt x="66" y="143"/>
                    <a:pt x="67" y="147"/>
                    <a:pt x="72" y="145"/>
                  </a:cubicBezTo>
                  <a:cubicBezTo>
                    <a:pt x="78" y="143"/>
                    <a:pt x="80" y="149"/>
                    <a:pt x="78" y="152"/>
                  </a:cubicBezTo>
                  <a:cubicBezTo>
                    <a:pt x="75" y="154"/>
                    <a:pt x="73" y="156"/>
                    <a:pt x="73" y="158"/>
                  </a:cubicBezTo>
                  <a:cubicBezTo>
                    <a:pt x="67" y="157"/>
                    <a:pt x="67" y="157"/>
                    <a:pt x="67" y="157"/>
                  </a:cubicBezTo>
                  <a:cubicBezTo>
                    <a:pt x="67" y="153"/>
                    <a:pt x="67" y="153"/>
                    <a:pt x="67" y="153"/>
                  </a:cubicBezTo>
                  <a:cubicBezTo>
                    <a:pt x="59" y="155"/>
                    <a:pt x="59" y="155"/>
                    <a:pt x="59" y="155"/>
                  </a:cubicBezTo>
                  <a:cubicBezTo>
                    <a:pt x="57" y="144"/>
                    <a:pt x="57" y="144"/>
                    <a:pt x="57" y="144"/>
                  </a:cubicBezTo>
                  <a:cubicBezTo>
                    <a:pt x="54" y="138"/>
                    <a:pt x="54" y="138"/>
                    <a:pt x="54" y="138"/>
                  </a:cubicBezTo>
                  <a:cubicBezTo>
                    <a:pt x="46" y="140"/>
                    <a:pt x="46" y="140"/>
                    <a:pt x="46" y="140"/>
                  </a:cubicBezTo>
                  <a:cubicBezTo>
                    <a:pt x="37" y="135"/>
                    <a:pt x="37" y="135"/>
                    <a:pt x="37" y="135"/>
                  </a:cubicBezTo>
                  <a:cubicBezTo>
                    <a:pt x="34" y="130"/>
                    <a:pt x="34" y="130"/>
                    <a:pt x="34" y="130"/>
                  </a:cubicBezTo>
                  <a:cubicBezTo>
                    <a:pt x="27" y="123"/>
                    <a:pt x="27" y="123"/>
                    <a:pt x="27" y="123"/>
                  </a:cubicBezTo>
                  <a:cubicBezTo>
                    <a:pt x="20" y="123"/>
                    <a:pt x="20" y="123"/>
                    <a:pt x="20" y="123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2" y="115"/>
                    <a:pt x="12" y="115"/>
                    <a:pt x="12" y="115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0" y="104"/>
                    <a:pt x="0" y="104"/>
                    <a:pt x="0" y="104"/>
                  </a:cubicBezTo>
                  <a:cubicBezTo>
                    <a:pt x="1" y="94"/>
                    <a:pt x="1" y="94"/>
                    <a:pt x="1" y="94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9" y="80"/>
                    <a:pt x="9" y="80"/>
                    <a:pt x="9" y="80"/>
                  </a:cubicBezTo>
                  <a:cubicBezTo>
                    <a:pt x="14" y="76"/>
                    <a:pt x="14" y="76"/>
                    <a:pt x="14" y="76"/>
                  </a:cubicBezTo>
                  <a:cubicBezTo>
                    <a:pt x="23" y="75"/>
                    <a:pt x="23" y="75"/>
                    <a:pt x="23" y="75"/>
                  </a:cubicBezTo>
                  <a:cubicBezTo>
                    <a:pt x="26" y="66"/>
                    <a:pt x="26" y="66"/>
                    <a:pt x="26" y="66"/>
                  </a:cubicBezTo>
                  <a:cubicBezTo>
                    <a:pt x="27" y="59"/>
                    <a:pt x="27" y="59"/>
                    <a:pt x="27" y="59"/>
                  </a:cubicBezTo>
                  <a:cubicBezTo>
                    <a:pt x="40" y="56"/>
                    <a:pt x="40" y="56"/>
                    <a:pt x="40" y="56"/>
                  </a:cubicBezTo>
                  <a:cubicBezTo>
                    <a:pt x="43" y="48"/>
                    <a:pt x="43" y="48"/>
                    <a:pt x="43" y="48"/>
                  </a:cubicBezTo>
                  <a:cubicBezTo>
                    <a:pt x="55" y="49"/>
                    <a:pt x="55" y="49"/>
                    <a:pt x="55" y="49"/>
                  </a:cubicBezTo>
                  <a:cubicBezTo>
                    <a:pt x="67" y="45"/>
                    <a:pt x="67" y="45"/>
                    <a:pt x="67" y="45"/>
                  </a:cubicBezTo>
                  <a:cubicBezTo>
                    <a:pt x="72" y="57"/>
                    <a:pt x="72" y="57"/>
                    <a:pt x="72" y="57"/>
                  </a:cubicBezTo>
                  <a:cubicBezTo>
                    <a:pt x="78" y="65"/>
                    <a:pt x="78" y="65"/>
                    <a:pt x="78" y="65"/>
                  </a:cubicBezTo>
                  <a:cubicBezTo>
                    <a:pt x="85" y="58"/>
                    <a:pt x="85" y="58"/>
                    <a:pt x="85" y="58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6" y="52"/>
                    <a:pt x="106" y="52"/>
                    <a:pt x="106" y="52"/>
                  </a:cubicBezTo>
                  <a:cubicBezTo>
                    <a:pt x="114" y="35"/>
                    <a:pt x="114" y="35"/>
                    <a:pt x="114" y="35"/>
                  </a:cubicBezTo>
                  <a:cubicBezTo>
                    <a:pt x="110" y="30"/>
                    <a:pt x="110" y="30"/>
                    <a:pt x="110" y="30"/>
                  </a:cubicBezTo>
                  <a:cubicBezTo>
                    <a:pt x="116" y="22"/>
                    <a:pt x="116" y="22"/>
                    <a:pt x="116" y="22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9" y="7"/>
                    <a:pt x="129" y="7"/>
                    <a:pt x="129" y="7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40" y="0"/>
                    <a:pt x="140" y="0"/>
                    <a:pt x="140" y="0"/>
                  </a:cubicBezTo>
                  <a:close/>
                  <a:moveTo>
                    <a:pt x="304" y="479"/>
                  </a:moveTo>
                  <a:cubicBezTo>
                    <a:pt x="304" y="478"/>
                    <a:pt x="304" y="478"/>
                    <a:pt x="305" y="478"/>
                  </a:cubicBezTo>
                  <a:cubicBezTo>
                    <a:pt x="306" y="478"/>
                    <a:pt x="306" y="478"/>
                    <a:pt x="306" y="479"/>
                  </a:cubicBezTo>
                  <a:cubicBezTo>
                    <a:pt x="307" y="481"/>
                    <a:pt x="306" y="484"/>
                    <a:pt x="306" y="484"/>
                  </a:cubicBezTo>
                  <a:cubicBezTo>
                    <a:pt x="306" y="485"/>
                    <a:pt x="306" y="485"/>
                    <a:pt x="305" y="485"/>
                  </a:cubicBezTo>
                  <a:cubicBezTo>
                    <a:pt x="305" y="485"/>
                    <a:pt x="304" y="484"/>
                    <a:pt x="304" y="484"/>
                  </a:cubicBezTo>
                  <a:cubicBezTo>
                    <a:pt x="304" y="484"/>
                    <a:pt x="305" y="481"/>
                    <a:pt x="304" y="479"/>
                  </a:cubicBezTo>
                  <a:close/>
                  <a:moveTo>
                    <a:pt x="295" y="455"/>
                  </a:moveTo>
                  <a:cubicBezTo>
                    <a:pt x="298" y="456"/>
                    <a:pt x="306" y="462"/>
                    <a:pt x="302" y="463"/>
                  </a:cubicBezTo>
                  <a:cubicBezTo>
                    <a:pt x="299" y="464"/>
                    <a:pt x="296" y="465"/>
                    <a:pt x="295" y="462"/>
                  </a:cubicBezTo>
                  <a:cubicBezTo>
                    <a:pt x="294" y="458"/>
                    <a:pt x="295" y="455"/>
                    <a:pt x="295" y="455"/>
                  </a:cubicBezTo>
                  <a:close/>
                  <a:moveTo>
                    <a:pt x="282" y="418"/>
                  </a:moveTo>
                  <a:cubicBezTo>
                    <a:pt x="282" y="422"/>
                    <a:pt x="287" y="427"/>
                    <a:pt x="285" y="433"/>
                  </a:cubicBezTo>
                  <a:cubicBezTo>
                    <a:pt x="283" y="440"/>
                    <a:pt x="289" y="443"/>
                    <a:pt x="290" y="437"/>
                  </a:cubicBezTo>
                  <a:cubicBezTo>
                    <a:pt x="292" y="431"/>
                    <a:pt x="294" y="426"/>
                    <a:pt x="289" y="421"/>
                  </a:cubicBezTo>
                  <a:cubicBezTo>
                    <a:pt x="285" y="415"/>
                    <a:pt x="282" y="418"/>
                    <a:pt x="282" y="418"/>
                  </a:cubicBezTo>
                  <a:close/>
                  <a:moveTo>
                    <a:pt x="263" y="195"/>
                  </a:moveTo>
                  <a:cubicBezTo>
                    <a:pt x="263" y="195"/>
                    <a:pt x="260" y="198"/>
                    <a:pt x="261" y="201"/>
                  </a:cubicBezTo>
                  <a:cubicBezTo>
                    <a:pt x="261" y="204"/>
                    <a:pt x="278" y="203"/>
                    <a:pt x="282" y="202"/>
                  </a:cubicBezTo>
                  <a:cubicBezTo>
                    <a:pt x="286" y="200"/>
                    <a:pt x="280" y="195"/>
                    <a:pt x="278" y="196"/>
                  </a:cubicBezTo>
                  <a:cubicBezTo>
                    <a:pt x="275" y="196"/>
                    <a:pt x="265" y="195"/>
                    <a:pt x="263" y="195"/>
                  </a:cubicBezTo>
                  <a:close/>
                  <a:moveTo>
                    <a:pt x="149" y="166"/>
                  </a:moveTo>
                  <a:cubicBezTo>
                    <a:pt x="148" y="169"/>
                    <a:pt x="149" y="176"/>
                    <a:pt x="151" y="179"/>
                  </a:cubicBezTo>
                  <a:cubicBezTo>
                    <a:pt x="151" y="180"/>
                    <a:pt x="153" y="180"/>
                    <a:pt x="154" y="181"/>
                  </a:cubicBezTo>
                  <a:cubicBezTo>
                    <a:pt x="157" y="183"/>
                    <a:pt x="155" y="188"/>
                    <a:pt x="158" y="188"/>
                  </a:cubicBezTo>
                  <a:cubicBezTo>
                    <a:pt x="160" y="189"/>
                    <a:pt x="159" y="181"/>
                    <a:pt x="159" y="174"/>
                  </a:cubicBezTo>
                  <a:cubicBezTo>
                    <a:pt x="158" y="168"/>
                    <a:pt x="159" y="167"/>
                    <a:pt x="157" y="167"/>
                  </a:cubicBezTo>
                  <a:cubicBezTo>
                    <a:pt x="154" y="166"/>
                    <a:pt x="149" y="166"/>
                    <a:pt x="149" y="166"/>
                  </a:cubicBez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30" name="Калужская обл.">
              <a:extLst>
                <a:ext uri="{FF2B5EF4-FFF2-40B4-BE49-F238E27FC236}">
                  <a16:creationId xmlns="" xmlns:a16="http://schemas.microsoft.com/office/drawing/2014/main" id="{F2C9542B-9831-66F8-55F8-69041BFB07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2718" y="3751375"/>
              <a:ext cx="255376" cy="144345"/>
            </a:xfrm>
            <a:custGeom>
              <a:avLst/>
              <a:gdLst>
                <a:gd name="T0" fmla="*/ 0 w 142"/>
                <a:gd name="T1" fmla="*/ 14 h 96"/>
                <a:gd name="T2" fmla="*/ 4 w 142"/>
                <a:gd name="T3" fmla="*/ 10 h 96"/>
                <a:gd name="T4" fmla="*/ 12 w 142"/>
                <a:gd name="T5" fmla="*/ 8 h 96"/>
                <a:gd name="T6" fmla="*/ 19 w 142"/>
                <a:gd name="T7" fmla="*/ 0 h 96"/>
                <a:gd name="T8" fmla="*/ 31 w 142"/>
                <a:gd name="T9" fmla="*/ 0 h 96"/>
                <a:gd name="T10" fmla="*/ 40 w 142"/>
                <a:gd name="T11" fmla="*/ 16 h 96"/>
                <a:gd name="T12" fmla="*/ 50 w 142"/>
                <a:gd name="T13" fmla="*/ 12 h 96"/>
                <a:gd name="T14" fmla="*/ 65 w 142"/>
                <a:gd name="T15" fmla="*/ 25 h 96"/>
                <a:gd name="T16" fmla="*/ 81 w 142"/>
                <a:gd name="T17" fmla="*/ 14 h 96"/>
                <a:gd name="T18" fmla="*/ 104 w 142"/>
                <a:gd name="T19" fmla="*/ 16 h 96"/>
                <a:gd name="T20" fmla="*/ 121 w 142"/>
                <a:gd name="T21" fmla="*/ 33 h 96"/>
                <a:gd name="T22" fmla="*/ 133 w 142"/>
                <a:gd name="T23" fmla="*/ 35 h 96"/>
                <a:gd name="T24" fmla="*/ 142 w 142"/>
                <a:gd name="T25" fmla="*/ 50 h 96"/>
                <a:gd name="T26" fmla="*/ 131 w 142"/>
                <a:gd name="T27" fmla="*/ 62 h 96"/>
                <a:gd name="T28" fmla="*/ 131 w 142"/>
                <a:gd name="T29" fmla="*/ 81 h 96"/>
                <a:gd name="T30" fmla="*/ 127 w 142"/>
                <a:gd name="T31" fmla="*/ 77 h 96"/>
                <a:gd name="T32" fmla="*/ 123 w 142"/>
                <a:gd name="T33" fmla="*/ 83 h 96"/>
                <a:gd name="T34" fmla="*/ 112 w 142"/>
                <a:gd name="T35" fmla="*/ 73 h 96"/>
                <a:gd name="T36" fmla="*/ 104 w 142"/>
                <a:gd name="T37" fmla="*/ 75 h 96"/>
                <a:gd name="T38" fmla="*/ 104 w 142"/>
                <a:gd name="T39" fmla="*/ 87 h 96"/>
                <a:gd name="T40" fmla="*/ 98 w 142"/>
                <a:gd name="T41" fmla="*/ 87 h 96"/>
                <a:gd name="T42" fmla="*/ 81 w 142"/>
                <a:gd name="T43" fmla="*/ 75 h 96"/>
                <a:gd name="T44" fmla="*/ 71 w 142"/>
                <a:gd name="T45" fmla="*/ 77 h 96"/>
                <a:gd name="T46" fmla="*/ 67 w 142"/>
                <a:gd name="T47" fmla="*/ 85 h 96"/>
                <a:gd name="T48" fmla="*/ 54 w 142"/>
                <a:gd name="T49" fmla="*/ 83 h 96"/>
                <a:gd name="T50" fmla="*/ 44 w 142"/>
                <a:gd name="T51" fmla="*/ 96 h 96"/>
                <a:gd name="T52" fmla="*/ 42 w 142"/>
                <a:gd name="T53" fmla="*/ 93 h 96"/>
                <a:gd name="T54" fmla="*/ 27 w 142"/>
                <a:gd name="T55" fmla="*/ 93 h 96"/>
                <a:gd name="T56" fmla="*/ 12 w 142"/>
                <a:gd name="T57" fmla="*/ 87 h 96"/>
                <a:gd name="T58" fmla="*/ 12 w 142"/>
                <a:gd name="T59" fmla="*/ 79 h 96"/>
                <a:gd name="T60" fmla="*/ 2 w 142"/>
                <a:gd name="T61" fmla="*/ 68 h 96"/>
                <a:gd name="T62" fmla="*/ 0 w 142"/>
                <a:gd name="T63" fmla="*/ 60 h 96"/>
                <a:gd name="T64" fmla="*/ 8 w 142"/>
                <a:gd name="T65" fmla="*/ 54 h 96"/>
                <a:gd name="T66" fmla="*/ 8 w 142"/>
                <a:gd name="T67" fmla="*/ 41 h 96"/>
                <a:gd name="T68" fmla="*/ 6 w 142"/>
                <a:gd name="T69" fmla="*/ 31 h 96"/>
                <a:gd name="T70" fmla="*/ 4 w 142"/>
                <a:gd name="T71" fmla="*/ 14 h 96"/>
                <a:gd name="T72" fmla="*/ 0 w 142"/>
                <a:gd name="T73" fmla="*/ 14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2" h="96">
                  <a:moveTo>
                    <a:pt x="0" y="14"/>
                  </a:moveTo>
                  <a:lnTo>
                    <a:pt x="4" y="10"/>
                  </a:lnTo>
                  <a:lnTo>
                    <a:pt x="12" y="8"/>
                  </a:lnTo>
                  <a:lnTo>
                    <a:pt x="19" y="0"/>
                  </a:lnTo>
                  <a:lnTo>
                    <a:pt x="31" y="0"/>
                  </a:lnTo>
                  <a:lnTo>
                    <a:pt x="40" y="16"/>
                  </a:lnTo>
                  <a:lnTo>
                    <a:pt x="50" y="12"/>
                  </a:lnTo>
                  <a:lnTo>
                    <a:pt x="65" y="25"/>
                  </a:lnTo>
                  <a:lnTo>
                    <a:pt x="81" y="14"/>
                  </a:lnTo>
                  <a:lnTo>
                    <a:pt x="104" y="16"/>
                  </a:lnTo>
                  <a:lnTo>
                    <a:pt x="121" y="33"/>
                  </a:lnTo>
                  <a:lnTo>
                    <a:pt x="133" y="35"/>
                  </a:lnTo>
                  <a:lnTo>
                    <a:pt x="142" y="50"/>
                  </a:lnTo>
                  <a:lnTo>
                    <a:pt x="131" y="62"/>
                  </a:lnTo>
                  <a:lnTo>
                    <a:pt x="131" y="81"/>
                  </a:lnTo>
                  <a:lnTo>
                    <a:pt x="127" y="77"/>
                  </a:lnTo>
                  <a:lnTo>
                    <a:pt x="123" y="83"/>
                  </a:lnTo>
                  <a:lnTo>
                    <a:pt x="112" y="73"/>
                  </a:lnTo>
                  <a:lnTo>
                    <a:pt x="104" y="75"/>
                  </a:lnTo>
                  <a:lnTo>
                    <a:pt x="104" y="87"/>
                  </a:lnTo>
                  <a:lnTo>
                    <a:pt x="98" y="87"/>
                  </a:lnTo>
                  <a:lnTo>
                    <a:pt x="81" y="75"/>
                  </a:lnTo>
                  <a:lnTo>
                    <a:pt x="71" y="77"/>
                  </a:lnTo>
                  <a:lnTo>
                    <a:pt x="67" y="85"/>
                  </a:lnTo>
                  <a:lnTo>
                    <a:pt x="54" y="83"/>
                  </a:lnTo>
                  <a:lnTo>
                    <a:pt x="44" y="96"/>
                  </a:lnTo>
                  <a:lnTo>
                    <a:pt x="42" y="93"/>
                  </a:lnTo>
                  <a:lnTo>
                    <a:pt x="27" y="93"/>
                  </a:lnTo>
                  <a:lnTo>
                    <a:pt x="12" y="87"/>
                  </a:lnTo>
                  <a:lnTo>
                    <a:pt x="12" y="79"/>
                  </a:lnTo>
                  <a:lnTo>
                    <a:pt x="2" y="68"/>
                  </a:lnTo>
                  <a:lnTo>
                    <a:pt x="0" y="60"/>
                  </a:lnTo>
                  <a:lnTo>
                    <a:pt x="8" y="54"/>
                  </a:lnTo>
                  <a:lnTo>
                    <a:pt x="8" y="41"/>
                  </a:lnTo>
                  <a:lnTo>
                    <a:pt x="6" y="31"/>
                  </a:lnTo>
                  <a:lnTo>
                    <a:pt x="4" y="14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31" name="Калининградская обл.">
              <a:extLst>
                <a:ext uri="{FF2B5EF4-FFF2-40B4-BE49-F238E27FC236}">
                  <a16:creationId xmlns="" xmlns:a16="http://schemas.microsoft.com/office/drawing/2014/main" id="{14D71233-02DA-7387-6FB5-F1286CD446B1}"/>
                </a:ext>
              </a:extLst>
            </p:cNvPr>
            <p:cNvSpPr/>
            <p:nvPr/>
          </p:nvSpPr>
          <p:spPr>
            <a:xfrm>
              <a:off x="2992000" y="3170147"/>
              <a:ext cx="140186" cy="157617"/>
            </a:xfrm>
            <a:custGeom>
              <a:avLst/>
              <a:gdLst>
                <a:gd name="connsiteX0" fmla="*/ 102918 w 495348"/>
                <a:gd name="connsiteY0" fmla="*/ 5220 h 574304"/>
                <a:gd name="connsiteX1" fmla="*/ 83868 w 495348"/>
                <a:gd name="connsiteY1" fmla="*/ 12840 h 574304"/>
                <a:gd name="connsiteX2" fmla="*/ 72438 w 495348"/>
                <a:gd name="connsiteY2" fmla="*/ 24270 h 574304"/>
                <a:gd name="connsiteX3" fmla="*/ 41958 w 495348"/>
                <a:gd name="connsiteY3" fmla="*/ 43320 h 574304"/>
                <a:gd name="connsiteX4" fmla="*/ 38148 w 495348"/>
                <a:gd name="connsiteY4" fmla="*/ 58560 h 574304"/>
                <a:gd name="connsiteX5" fmla="*/ 15288 w 495348"/>
                <a:gd name="connsiteY5" fmla="*/ 89040 h 574304"/>
                <a:gd name="connsiteX6" fmla="*/ 11478 w 495348"/>
                <a:gd name="connsiteY6" fmla="*/ 100470 h 574304"/>
                <a:gd name="connsiteX7" fmla="*/ 48 w 495348"/>
                <a:gd name="connsiteY7" fmla="*/ 115710 h 574304"/>
                <a:gd name="connsiteX8" fmla="*/ 7668 w 495348"/>
                <a:gd name="connsiteY8" fmla="*/ 127140 h 574304"/>
                <a:gd name="connsiteX9" fmla="*/ 22908 w 495348"/>
                <a:gd name="connsiteY9" fmla="*/ 153810 h 574304"/>
                <a:gd name="connsiteX10" fmla="*/ 26718 w 495348"/>
                <a:gd name="connsiteY10" fmla="*/ 180480 h 574304"/>
                <a:gd name="connsiteX11" fmla="*/ 30528 w 495348"/>
                <a:gd name="connsiteY11" fmla="*/ 191910 h 574304"/>
                <a:gd name="connsiteX12" fmla="*/ 34338 w 495348"/>
                <a:gd name="connsiteY12" fmla="*/ 207150 h 574304"/>
                <a:gd name="connsiteX13" fmla="*/ 41958 w 495348"/>
                <a:gd name="connsiteY13" fmla="*/ 230010 h 574304"/>
                <a:gd name="connsiteX14" fmla="*/ 61008 w 495348"/>
                <a:gd name="connsiteY14" fmla="*/ 268110 h 574304"/>
                <a:gd name="connsiteX15" fmla="*/ 72438 w 495348"/>
                <a:gd name="connsiteY15" fmla="*/ 287160 h 574304"/>
                <a:gd name="connsiteX16" fmla="*/ 80058 w 495348"/>
                <a:gd name="connsiteY16" fmla="*/ 302400 h 574304"/>
                <a:gd name="connsiteX17" fmla="*/ 99108 w 495348"/>
                <a:gd name="connsiteY17" fmla="*/ 329070 h 574304"/>
                <a:gd name="connsiteX18" fmla="*/ 106728 w 495348"/>
                <a:gd name="connsiteY18" fmla="*/ 340500 h 574304"/>
                <a:gd name="connsiteX19" fmla="*/ 121968 w 495348"/>
                <a:gd name="connsiteY19" fmla="*/ 386220 h 574304"/>
                <a:gd name="connsiteX20" fmla="*/ 179118 w 495348"/>
                <a:gd name="connsiteY20" fmla="*/ 435750 h 574304"/>
                <a:gd name="connsiteX21" fmla="*/ 190548 w 495348"/>
                <a:gd name="connsiteY21" fmla="*/ 443370 h 574304"/>
                <a:gd name="connsiteX22" fmla="*/ 205788 w 495348"/>
                <a:gd name="connsiteY22" fmla="*/ 458610 h 574304"/>
                <a:gd name="connsiteX23" fmla="*/ 236268 w 495348"/>
                <a:gd name="connsiteY23" fmla="*/ 477660 h 574304"/>
                <a:gd name="connsiteX24" fmla="*/ 297228 w 495348"/>
                <a:gd name="connsiteY24" fmla="*/ 531000 h 574304"/>
                <a:gd name="connsiteX25" fmla="*/ 320088 w 495348"/>
                <a:gd name="connsiteY25" fmla="*/ 542430 h 574304"/>
                <a:gd name="connsiteX26" fmla="*/ 331518 w 495348"/>
                <a:gd name="connsiteY26" fmla="*/ 553860 h 574304"/>
                <a:gd name="connsiteX27" fmla="*/ 342948 w 495348"/>
                <a:gd name="connsiteY27" fmla="*/ 561480 h 574304"/>
                <a:gd name="connsiteX28" fmla="*/ 350568 w 495348"/>
                <a:gd name="connsiteY28" fmla="*/ 572910 h 574304"/>
                <a:gd name="connsiteX29" fmla="*/ 445818 w 495348"/>
                <a:gd name="connsiteY29" fmla="*/ 565290 h 574304"/>
                <a:gd name="connsiteX30" fmla="*/ 461058 w 495348"/>
                <a:gd name="connsiteY30" fmla="*/ 553860 h 574304"/>
                <a:gd name="connsiteX31" fmla="*/ 472488 w 495348"/>
                <a:gd name="connsiteY31" fmla="*/ 519570 h 574304"/>
                <a:gd name="connsiteX32" fmla="*/ 480108 w 495348"/>
                <a:gd name="connsiteY32" fmla="*/ 504330 h 574304"/>
                <a:gd name="connsiteX33" fmla="*/ 487728 w 495348"/>
                <a:gd name="connsiteY33" fmla="*/ 477660 h 574304"/>
                <a:gd name="connsiteX34" fmla="*/ 491538 w 495348"/>
                <a:gd name="connsiteY34" fmla="*/ 447180 h 574304"/>
                <a:gd name="connsiteX35" fmla="*/ 495348 w 495348"/>
                <a:gd name="connsiteY35" fmla="*/ 435750 h 574304"/>
                <a:gd name="connsiteX36" fmla="*/ 480108 w 495348"/>
                <a:gd name="connsiteY36" fmla="*/ 401460 h 574304"/>
                <a:gd name="connsiteX37" fmla="*/ 472488 w 495348"/>
                <a:gd name="connsiteY37" fmla="*/ 386220 h 574304"/>
                <a:gd name="connsiteX38" fmla="*/ 453438 w 495348"/>
                <a:gd name="connsiteY38" fmla="*/ 378600 h 574304"/>
                <a:gd name="connsiteX39" fmla="*/ 442008 w 495348"/>
                <a:gd name="connsiteY39" fmla="*/ 367170 h 574304"/>
                <a:gd name="connsiteX40" fmla="*/ 415338 w 495348"/>
                <a:gd name="connsiteY40" fmla="*/ 359550 h 574304"/>
                <a:gd name="connsiteX41" fmla="*/ 365808 w 495348"/>
                <a:gd name="connsiteY41" fmla="*/ 332880 h 574304"/>
                <a:gd name="connsiteX42" fmla="*/ 365808 w 495348"/>
                <a:gd name="connsiteY42" fmla="*/ 245250 h 574304"/>
                <a:gd name="connsiteX43" fmla="*/ 327708 w 495348"/>
                <a:gd name="connsiteY43" fmla="*/ 241440 h 574304"/>
                <a:gd name="connsiteX44" fmla="*/ 304848 w 495348"/>
                <a:gd name="connsiteY44" fmla="*/ 230010 h 574304"/>
                <a:gd name="connsiteX45" fmla="*/ 293418 w 495348"/>
                <a:gd name="connsiteY45" fmla="*/ 226200 h 574304"/>
                <a:gd name="connsiteX46" fmla="*/ 278178 w 495348"/>
                <a:gd name="connsiteY46" fmla="*/ 218580 h 574304"/>
                <a:gd name="connsiteX47" fmla="*/ 270558 w 495348"/>
                <a:gd name="connsiteY47" fmla="*/ 207150 h 574304"/>
                <a:gd name="connsiteX48" fmla="*/ 262938 w 495348"/>
                <a:gd name="connsiteY48" fmla="*/ 188100 h 574304"/>
                <a:gd name="connsiteX49" fmla="*/ 251508 w 495348"/>
                <a:gd name="connsiteY49" fmla="*/ 176670 h 574304"/>
                <a:gd name="connsiteX50" fmla="*/ 243888 w 495348"/>
                <a:gd name="connsiteY50" fmla="*/ 130950 h 574304"/>
                <a:gd name="connsiteX51" fmla="*/ 236268 w 495348"/>
                <a:gd name="connsiteY51" fmla="*/ 108090 h 574304"/>
                <a:gd name="connsiteX52" fmla="*/ 224838 w 495348"/>
                <a:gd name="connsiteY52" fmla="*/ 92850 h 574304"/>
                <a:gd name="connsiteX53" fmla="*/ 221028 w 495348"/>
                <a:gd name="connsiteY53" fmla="*/ 73800 h 574304"/>
                <a:gd name="connsiteX54" fmla="*/ 209598 w 495348"/>
                <a:gd name="connsiteY54" fmla="*/ 54750 h 574304"/>
                <a:gd name="connsiteX55" fmla="*/ 163878 w 495348"/>
                <a:gd name="connsiteY55" fmla="*/ 16650 h 574304"/>
                <a:gd name="connsiteX56" fmla="*/ 144828 w 495348"/>
                <a:gd name="connsiteY56" fmla="*/ 9030 h 574304"/>
                <a:gd name="connsiteX57" fmla="*/ 133398 w 495348"/>
                <a:gd name="connsiteY57" fmla="*/ 1410 h 574304"/>
                <a:gd name="connsiteX58" fmla="*/ 102918 w 495348"/>
                <a:gd name="connsiteY58" fmla="*/ 5220 h 574304"/>
                <a:gd name="connsiteX0" fmla="*/ 102918 w 495348"/>
                <a:gd name="connsiteY0" fmla="*/ 5220 h 594260"/>
                <a:gd name="connsiteX1" fmla="*/ 83868 w 495348"/>
                <a:gd name="connsiteY1" fmla="*/ 12840 h 594260"/>
                <a:gd name="connsiteX2" fmla="*/ 72438 w 495348"/>
                <a:gd name="connsiteY2" fmla="*/ 24270 h 594260"/>
                <a:gd name="connsiteX3" fmla="*/ 41958 w 495348"/>
                <a:gd name="connsiteY3" fmla="*/ 43320 h 594260"/>
                <a:gd name="connsiteX4" fmla="*/ 38148 w 495348"/>
                <a:gd name="connsiteY4" fmla="*/ 58560 h 594260"/>
                <a:gd name="connsiteX5" fmla="*/ 15288 w 495348"/>
                <a:gd name="connsiteY5" fmla="*/ 89040 h 594260"/>
                <a:gd name="connsiteX6" fmla="*/ 11478 w 495348"/>
                <a:gd name="connsiteY6" fmla="*/ 100470 h 594260"/>
                <a:gd name="connsiteX7" fmla="*/ 48 w 495348"/>
                <a:gd name="connsiteY7" fmla="*/ 115710 h 594260"/>
                <a:gd name="connsiteX8" fmla="*/ 7668 w 495348"/>
                <a:gd name="connsiteY8" fmla="*/ 127140 h 594260"/>
                <a:gd name="connsiteX9" fmla="*/ 22908 w 495348"/>
                <a:gd name="connsiteY9" fmla="*/ 153810 h 594260"/>
                <a:gd name="connsiteX10" fmla="*/ 26718 w 495348"/>
                <a:gd name="connsiteY10" fmla="*/ 180480 h 594260"/>
                <a:gd name="connsiteX11" fmla="*/ 30528 w 495348"/>
                <a:gd name="connsiteY11" fmla="*/ 191910 h 594260"/>
                <a:gd name="connsiteX12" fmla="*/ 34338 w 495348"/>
                <a:gd name="connsiteY12" fmla="*/ 207150 h 594260"/>
                <a:gd name="connsiteX13" fmla="*/ 41958 w 495348"/>
                <a:gd name="connsiteY13" fmla="*/ 230010 h 594260"/>
                <a:gd name="connsiteX14" fmla="*/ 61008 w 495348"/>
                <a:gd name="connsiteY14" fmla="*/ 268110 h 594260"/>
                <a:gd name="connsiteX15" fmla="*/ 72438 w 495348"/>
                <a:gd name="connsiteY15" fmla="*/ 287160 h 594260"/>
                <a:gd name="connsiteX16" fmla="*/ 80058 w 495348"/>
                <a:gd name="connsiteY16" fmla="*/ 302400 h 594260"/>
                <a:gd name="connsiteX17" fmla="*/ 99108 w 495348"/>
                <a:gd name="connsiteY17" fmla="*/ 329070 h 594260"/>
                <a:gd name="connsiteX18" fmla="*/ 106728 w 495348"/>
                <a:gd name="connsiteY18" fmla="*/ 340500 h 594260"/>
                <a:gd name="connsiteX19" fmla="*/ 121968 w 495348"/>
                <a:gd name="connsiteY19" fmla="*/ 386220 h 594260"/>
                <a:gd name="connsiteX20" fmla="*/ 179118 w 495348"/>
                <a:gd name="connsiteY20" fmla="*/ 435750 h 594260"/>
                <a:gd name="connsiteX21" fmla="*/ 190548 w 495348"/>
                <a:gd name="connsiteY21" fmla="*/ 443370 h 594260"/>
                <a:gd name="connsiteX22" fmla="*/ 205788 w 495348"/>
                <a:gd name="connsiteY22" fmla="*/ 458610 h 594260"/>
                <a:gd name="connsiteX23" fmla="*/ 236268 w 495348"/>
                <a:gd name="connsiteY23" fmla="*/ 477660 h 594260"/>
                <a:gd name="connsiteX24" fmla="*/ 297228 w 495348"/>
                <a:gd name="connsiteY24" fmla="*/ 531000 h 594260"/>
                <a:gd name="connsiteX25" fmla="*/ 320088 w 495348"/>
                <a:gd name="connsiteY25" fmla="*/ 542430 h 594260"/>
                <a:gd name="connsiteX26" fmla="*/ 331518 w 495348"/>
                <a:gd name="connsiteY26" fmla="*/ 553860 h 594260"/>
                <a:gd name="connsiteX27" fmla="*/ 342948 w 495348"/>
                <a:gd name="connsiteY27" fmla="*/ 561480 h 594260"/>
                <a:gd name="connsiteX28" fmla="*/ 321993 w 495348"/>
                <a:gd name="connsiteY28" fmla="*/ 593865 h 594260"/>
                <a:gd name="connsiteX29" fmla="*/ 445818 w 495348"/>
                <a:gd name="connsiteY29" fmla="*/ 565290 h 594260"/>
                <a:gd name="connsiteX30" fmla="*/ 461058 w 495348"/>
                <a:gd name="connsiteY30" fmla="*/ 553860 h 594260"/>
                <a:gd name="connsiteX31" fmla="*/ 472488 w 495348"/>
                <a:gd name="connsiteY31" fmla="*/ 519570 h 594260"/>
                <a:gd name="connsiteX32" fmla="*/ 480108 w 495348"/>
                <a:gd name="connsiteY32" fmla="*/ 504330 h 594260"/>
                <a:gd name="connsiteX33" fmla="*/ 487728 w 495348"/>
                <a:gd name="connsiteY33" fmla="*/ 477660 h 594260"/>
                <a:gd name="connsiteX34" fmla="*/ 491538 w 495348"/>
                <a:gd name="connsiteY34" fmla="*/ 447180 h 594260"/>
                <a:gd name="connsiteX35" fmla="*/ 495348 w 495348"/>
                <a:gd name="connsiteY35" fmla="*/ 435750 h 594260"/>
                <a:gd name="connsiteX36" fmla="*/ 480108 w 495348"/>
                <a:gd name="connsiteY36" fmla="*/ 401460 h 594260"/>
                <a:gd name="connsiteX37" fmla="*/ 472488 w 495348"/>
                <a:gd name="connsiteY37" fmla="*/ 386220 h 594260"/>
                <a:gd name="connsiteX38" fmla="*/ 453438 w 495348"/>
                <a:gd name="connsiteY38" fmla="*/ 378600 h 594260"/>
                <a:gd name="connsiteX39" fmla="*/ 442008 w 495348"/>
                <a:gd name="connsiteY39" fmla="*/ 367170 h 594260"/>
                <a:gd name="connsiteX40" fmla="*/ 415338 w 495348"/>
                <a:gd name="connsiteY40" fmla="*/ 359550 h 594260"/>
                <a:gd name="connsiteX41" fmla="*/ 365808 w 495348"/>
                <a:gd name="connsiteY41" fmla="*/ 332880 h 594260"/>
                <a:gd name="connsiteX42" fmla="*/ 365808 w 495348"/>
                <a:gd name="connsiteY42" fmla="*/ 245250 h 594260"/>
                <a:gd name="connsiteX43" fmla="*/ 327708 w 495348"/>
                <a:gd name="connsiteY43" fmla="*/ 241440 h 594260"/>
                <a:gd name="connsiteX44" fmla="*/ 304848 w 495348"/>
                <a:gd name="connsiteY44" fmla="*/ 230010 h 594260"/>
                <a:gd name="connsiteX45" fmla="*/ 293418 w 495348"/>
                <a:gd name="connsiteY45" fmla="*/ 226200 h 594260"/>
                <a:gd name="connsiteX46" fmla="*/ 278178 w 495348"/>
                <a:gd name="connsiteY46" fmla="*/ 218580 h 594260"/>
                <a:gd name="connsiteX47" fmla="*/ 270558 w 495348"/>
                <a:gd name="connsiteY47" fmla="*/ 207150 h 594260"/>
                <a:gd name="connsiteX48" fmla="*/ 262938 w 495348"/>
                <a:gd name="connsiteY48" fmla="*/ 188100 h 594260"/>
                <a:gd name="connsiteX49" fmla="*/ 251508 w 495348"/>
                <a:gd name="connsiteY49" fmla="*/ 176670 h 594260"/>
                <a:gd name="connsiteX50" fmla="*/ 243888 w 495348"/>
                <a:gd name="connsiteY50" fmla="*/ 130950 h 594260"/>
                <a:gd name="connsiteX51" fmla="*/ 236268 w 495348"/>
                <a:gd name="connsiteY51" fmla="*/ 108090 h 594260"/>
                <a:gd name="connsiteX52" fmla="*/ 224838 w 495348"/>
                <a:gd name="connsiteY52" fmla="*/ 92850 h 594260"/>
                <a:gd name="connsiteX53" fmla="*/ 221028 w 495348"/>
                <a:gd name="connsiteY53" fmla="*/ 73800 h 594260"/>
                <a:gd name="connsiteX54" fmla="*/ 209598 w 495348"/>
                <a:gd name="connsiteY54" fmla="*/ 54750 h 594260"/>
                <a:gd name="connsiteX55" fmla="*/ 163878 w 495348"/>
                <a:gd name="connsiteY55" fmla="*/ 16650 h 594260"/>
                <a:gd name="connsiteX56" fmla="*/ 144828 w 495348"/>
                <a:gd name="connsiteY56" fmla="*/ 9030 h 594260"/>
                <a:gd name="connsiteX57" fmla="*/ 133398 w 495348"/>
                <a:gd name="connsiteY57" fmla="*/ 1410 h 594260"/>
                <a:gd name="connsiteX58" fmla="*/ 102918 w 495348"/>
                <a:gd name="connsiteY58" fmla="*/ 5220 h 594260"/>
                <a:gd name="connsiteX0" fmla="*/ 102918 w 495348"/>
                <a:gd name="connsiteY0" fmla="*/ 5220 h 593970"/>
                <a:gd name="connsiteX1" fmla="*/ 83868 w 495348"/>
                <a:gd name="connsiteY1" fmla="*/ 12840 h 593970"/>
                <a:gd name="connsiteX2" fmla="*/ 72438 w 495348"/>
                <a:gd name="connsiteY2" fmla="*/ 24270 h 593970"/>
                <a:gd name="connsiteX3" fmla="*/ 41958 w 495348"/>
                <a:gd name="connsiteY3" fmla="*/ 43320 h 593970"/>
                <a:gd name="connsiteX4" fmla="*/ 38148 w 495348"/>
                <a:gd name="connsiteY4" fmla="*/ 58560 h 593970"/>
                <a:gd name="connsiteX5" fmla="*/ 15288 w 495348"/>
                <a:gd name="connsiteY5" fmla="*/ 89040 h 593970"/>
                <a:gd name="connsiteX6" fmla="*/ 11478 w 495348"/>
                <a:gd name="connsiteY6" fmla="*/ 100470 h 593970"/>
                <a:gd name="connsiteX7" fmla="*/ 48 w 495348"/>
                <a:gd name="connsiteY7" fmla="*/ 115710 h 593970"/>
                <a:gd name="connsiteX8" fmla="*/ 7668 w 495348"/>
                <a:gd name="connsiteY8" fmla="*/ 127140 h 593970"/>
                <a:gd name="connsiteX9" fmla="*/ 22908 w 495348"/>
                <a:gd name="connsiteY9" fmla="*/ 153810 h 593970"/>
                <a:gd name="connsiteX10" fmla="*/ 26718 w 495348"/>
                <a:gd name="connsiteY10" fmla="*/ 180480 h 593970"/>
                <a:gd name="connsiteX11" fmla="*/ 30528 w 495348"/>
                <a:gd name="connsiteY11" fmla="*/ 191910 h 593970"/>
                <a:gd name="connsiteX12" fmla="*/ 34338 w 495348"/>
                <a:gd name="connsiteY12" fmla="*/ 207150 h 593970"/>
                <a:gd name="connsiteX13" fmla="*/ 41958 w 495348"/>
                <a:gd name="connsiteY13" fmla="*/ 230010 h 593970"/>
                <a:gd name="connsiteX14" fmla="*/ 61008 w 495348"/>
                <a:gd name="connsiteY14" fmla="*/ 268110 h 593970"/>
                <a:gd name="connsiteX15" fmla="*/ 72438 w 495348"/>
                <a:gd name="connsiteY15" fmla="*/ 287160 h 593970"/>
                <a:gd name="connsiteX16" fmla="*/ 80058 w 495348"/>
                <a:gd name="connsiteY16" fmla="*/ 302400 h 593970"/>
                <a:gd name="connsiteX17" fmla="*/ 99108 w 495348"/>
                <a:gd name="connsiteY17" fmla="*/ 329070 h 593970"/>
                <a:gd name="connsiteX18" fmla="*/ 106728 w 495348"/>
                <a:gd name="connsiteY18" fmla="*/ 340500 h 593970"/>
                <a:gd name="connsiteX19" fmla="*/ 121968 w 495348"/>
                <a:gd name="connsiteY19" fmla="*/ 386220 h 593970"/>
                <a:gd name="connsiteX20" fmla="*/ 179118 w 495348"/>
                <a:gd name="connsiteY20" fmla="*/ 435750 h 593970"/>
                <a:gd name="connsiteX21" fmla="*/ 190548 w 495348"/>
                <a:gd name="connsiteY21" fmla="*/ 443370 h 593970"/>
                <a:gd name="connsiteX22" fmla="*/ 205788 w 495348"/>
                <a:gd name="connsiteY22" fmla="*/ 458610 h 593970"/>
                <a:gd name="connsiteX23" fmla="*/ 236268 w 495348"/>
                <a:gd name="connsiteY23" fmla="*/ 477660 h 593970"/>
                <a:gd name="connsiteX24" fmla="*/ 297228 w 495348"/>
                <a:gd name="connsiteY24" fmla="*/ 531000 h 593970"/>
                <a:gd name="connsiteX25" fmla="*/ 320088 w 495348"/>
                <a:gd name="connsiteY25" fmla="*/ 542430 h 593970"/>
                <a:gd name="connsiteX26" fmla="*/ 331518 w 495348"/>
                <a:gd name="connsiteY26" fmla="*/ 553860 h 593970"/>
                <a:gd name="connsiteX27" fmla="*/ 306753 w 495348"/>
                <a:gd name="connsiteY27" fmla="*/ 574815 h 593970"/>
                <a:gd name="connsiteX28" fmla="*/ 321993 w 495348"/>
                <a:gd name="connsiteY28" fmla="*/ 593865 h 593970"/>
                <a:gd name="connsiteX29" fmla="*/ 445818 w 495348"/>
                <a:gd name="connsiteY29" fmla="*/ 565290 h 593970"/>
                <a:gd name="connsiteX30" fmla="*/ 461058 w 495348"/>
                <a:gd name="connsiteY30" fmla="*/ 553860 h 593970"/>
                <a:gd name="connsiteX31" fmla="*/ 472488 w 495348"/>
                <a:gd name="connsiteY31" fmla="*/ 519570 h 593970"/>
                <a:gd name="connsiteX32" fmla="*/ 480108 w 495348"/>
                <a:gd name="connsiteY32" fmla="*/ 504330 h 593970"/>
                <a:gd name="connsiteX33" fmla="*/ 487728 w 495348"/>
                <a:gd name="connsiteY33" fmla="*/ 477660 h 593970"/>
                <a:gd name="connsiteX34" fmla="*/ 491538 w 495348"/>
                <a:gd name="connsiteY34" fmla="*/ 447180 h 593970"/>
                <a:gd name="connsiteX35" fmla="*/ 495348 w 495348"/>
                <a:gd name="connsiteY35" fmla="*/ 435750 h 593970"/>
                <a:gd name="connsiteX36" fmla="*/ 480108 w 495348"/>
                <a:gd name="connsiteY36" fmla="*/ 401460 h 593970"/>
                <a:gd name="connsiteX37" fmla="*/ 472488 w 495348"/>
                <a:gd name="connsiteY37" fmla="*/ 386220 h 593970"/>
                <a:gd name="connsiteX38" fmla="*/ 453438 w 495348"/>
                <a:gd name="connsiteY38" fmla="*/ 378600 h 593970"/>
                <a:gd name="connsiteX39" fmla="*/ 442008 w 495348"/>
                <a:gd name="connsiteY39" fmla="*/ 367170 h 593970"/>
                <a:gd name="connsiteX40" fmla="*/ 415338 w 495348"/>
                <a:gd name="connsiteY40" fmla="*/ 359550 h 593970"/>
                <a:gd name="connsiteX41" fmla="*/ 365808 w 495348"/>
                <a:gd name="connsiteY41" fmla="*/ 332880 h 593970"/>
                <a:gd name="connsiteX42" fmla="*/ 365808 w 495348"/>
                <a:gd name="connsiteY42" fmla="*/ 245250 h 593970"/>
                <a:gd name="connsiteX43" fmla="*/ 327708 w 495348"/>
                <a:gd name="connsiteY43" fmla="*/ 241440 h 593970"/>
                <a:gd name="connsiteX44" fmla="*/ 304848 w 495348"/>
                <a:gd name="connsiteY44" fmla="*/ 230010 h 593970"/>
                <a:gd name="connsiteX45" fmla="*/ 293418 w 495348"/>
                <a:gd name="connsiteY45" fmla="*/ 226200 h 593970"/>
                <a:gd name="connsiteX46" fmla="*/ 278178 w 495348"/>
                <a:gd name="connsiteY46" fmla="*/ 218580 h 593970"/>
                <a:gd name="connsiteX47" fmla="*/ 270558 w 495348"/>
                <a:gd name="connsiteY47" fmla="*/ 207150 h 593970"/>
                <a:gd name="connsiteX48" fmla="*/ 262938 w 495348"/>
                <a:gd name="connsiteY48" fmla="*/ 188100 h 593970"/>
                <a:gd name="connsiteX49" fmla="*/ 251508 w 495348"/>
                <a:gd name="connsiteY49" fmla="*/ 176670 h 593970"/>
                <a:gd name="connsiteX50" fmla="*/ 243888 w 495348"/>
                <a:gd name="connsiteY50" fmla="*/ 130950 h 593970"/>
                <a:gd name="connsiteX51" fmla="*/ 236268 w 495348"/>
                <a:gd name="connsiteY51" fmla="*/ 108090 h 593970"/>
                <a:gd name="connsiteX52" fmla="*/ 224838 w 495348"/>
                <a:gd name="connsiteY52" fmla="*/ 92850 h 593970"/>
                <a:gd name="connsiteX53" fmla="*/ 221028 w 495348"/>
                <a:gd name="connsiteY53" fmla="*/ 73800 h 593970"/>
                <a:gd name="connsiteX54" fmla="*/ 209598 w 495348"/>
                <a:gd name="connsiteY54" fmla="*/ 54750 h 593970"/>
                <a:gd name="connsiteX55" fmla="*/ 163878 w 495348"/>
                <a:gd name="connsiteY55" fmla="*/ 16650 h 593970"/>
                <a:gd name="connsiteX56" fmla="*/ 144828 w 495348"/>
                <a:gd name="connsiteY56" fmla="*/ 9030 h 593970"/>
                <a:gd name="connsiteX57" fmla="*/ 133398 w 495348"/>
                <a:gd name="connsiteY57" fmla="*/ 1410 h 593970"/>
                <a:gd name="connsiteX58" fmla="*/ 102918 w 495348"/>
                <a:gd name="connsiteY58" fmla="*/ 5220 h 593970"/>
                <a:gd name="connsiteX0" fmla="*/ 102918 w 495348"/>
                <a:gd name="connsiteY0" fmla="*/ 5220 h 593970"/>
                <a:gd name="connsiteX1" fmla="*/ 83868 w 495348"/>
                <a:gd name="connsiteY1" fmla="*/ 12840 h 593970"/>
                <a:gd name="connsiteX2" fmla="*/ 72438 w 495348"/>
                <a:gd name="connsiteY2" fmla="*/ 24270 h 593970"/>
                <a:gd name="connsiteX3" fmla="*/ 41958 w 495348"/>
                <a:gd name="connsiteY3" fmla="*/ 43320 h 593970"/>
                <a:gd name="connsiteX4" fmla="*/ 38148 w 495348"/>
                <a:gd name="connsiteY4" fmla="*/ 58560 h 593970"/>
                <a:gd name="connsiteX5" fmla="*/ 15288 w 495348"/>
                <a:gd name="connsiteY5" fmla="*/ 89040 h 593970"/>
                <a:gd name="connsiteX6" fmla="*/ 11478 w 495348"/>
                <a:gd name="connsiteY6" fmla="*/ 100470 h 593970"/>
                <a:gd name="connsiteX7" fmla="*/ 48 w 495348"/>
                <a:gd name="connsiteY7" fmla="*/ 115710 h 593970"/>
                <a:gd name="connsiteX8" fmla="*/ 7668 w 495348"/>
                <a:gd name="connsiteY8" fmla="*/ 127140 h 593970"/>
                <a:gd name="connsiteX9" fmla="*/ 22908 w 495348"/>
                <a:gd name="connsiteY9" fmla="*/ 153810 h 593970"/>
                <a:gd name="connsiteX10" fmla="*/ 26718 w 495348"/>
                <a:gd name="connsiteY10" fmla="*/ 180480 h 593970"/>
                <a:gd name="connsiteX11" fmla="*/ 30528 w 495348"/>
                <a:gd name="connsiteY11" fmla="*/ 191910 h 593970"/>
                <a:gd name="connsiteX12" fmla="*/ 34338 w 495348"/>
                <a:gd name="connsiteY12" fmla="*/ 207150 h 593970"/>
                <a:gd name="connsiteX13" fmla="*/ 41958 w 495348"/>
                <a:gd name="connsiteY13" fmla="*/ 230010 h 593970"/>
                <a:gd name="connsiteX14" fmla="*/ 61008 w 495348"/>
                <a:gd name="connsiteY14" fmla="*/ 268110 h 593970"/>
                <a:gd name="connsiteX15" fmla="*/ 72438 w 495348"/>
                <a:gd name="connsiteY15" fmla="*/ 287160 h 593970"/>
                <a:gd name="connsiteX16" fmla="*/ 80058 w 495348"/>
                <a:gd name="connsiteY16" fmla="*/ 302400 h 593970"/>
                <a:gd name="connsiteX17" fmla="*/ 99108 w 495348"/>
                <a:gd name="connsiteY17" fmla="*/ 329070 h 593970"/>
                <a:gd name="connsiteX18" fmla="*/ 106728 w 495348"/>
                <a:gd name="connsiteY18" fmla="*/ 340500 h 593970"/>
                <a:gd name="connsiteX19" fmla="*/ 121968 w 495348"/>
                <a:gd name="connsiteY19" fmla="*/ 386220 h 593970"/>
                <a:gd name="connsiteX20" fmla="*/ 179118 w 495348"/>
                <a:gd name="connsiteY20" fmla="*/ 435750 h 593970"/>
                <a:gd name="connsiteX21" fmla="*/ 190548 w 495348"/>
                <a:gd name="connsiteY21" fmla="*/ 443370 h 593970"/>
                <a:gd name="connsiteX22" fmla="*/ 205788 w 495348"/>
                <a:gd name="connsiteY22" fmla="*/ 458610 h 593970"/>
                <a:gd name="connsiteX23" fmla="*/ 236268 w 495348"/>
                <a:gd name="connsiteY23" fmla="*/ 477660 h 593970"/>
                <a:gd name="connsiteX24" fmla="*/ 297228 w 495348"/>
                <a:gd name="connsiteY24" fmla="*/ 531000 h 593970"/>
                <a:gd name="connsiteX25" fmla="*/ 320088 w 495348"/>
                <a:gd name="connsiteY25" fmla="*/ 542430 h 593970"/>
                <a:gd name="connsiteX26" fmla="*/ 289608 w 495348"/>
                <a:gd name="connsiteY26" fmla="*/ 561480 h 593970"/>
                <a:gd name="connsiteX27" fmla="*/ 306753 w 495348"/>
                <a:gd name="connsiteY27" fmla="*/ 574815 h 593970"/>
                <a:gd name="connsiteX28" fmla="*/ 321993 w 495348"/>
                <a:gd name="connsiteY28" fmla="*/ 593865 h 593970"/>
                <a:gd name="connsiteX29" fmla="*/ 445818 w 495348"/>
                <a:gd name="connsiteY29" fmla="*/ 565290 h 593970"/>
                <a:gd name="connsiteX30" fmla="*/ 461058 w 495348"/>
                <a:gd name="connsiteY30" fmla="*/ 553860 h 593970"/>
                <a:gd name="connsiteX31" fmla="*/ 472488 w 495348"/>
                <a:gd name="connsiteY31" fmla="*/ 519570 h 593970"/>
                <a:gd name="connsiteX32" fmla="*/ 480108 w 495348"/>
                <a:gd name="connsiteY32" fmla="*/ 504330 h 593970"/>
                <a:gd name="connsiteX33" fmla="*/ 487728 w 495348"/>
                <a:gd name="connsiteY33" fmla="*/ 477660 h 593970"/>
                <a:gd name="connsiteX34" fmla="*/ 491538 w 495348"/>
                <a:gd name="connsiteY34" fmla="*/ 447180 h 593970"/>
                <a:gd name="connsiteX35" fmla="*/ 495348 w 495348"/>
                <a:gd name="connsiteY35" fmla="*/ 435750 h 593970"/>
                <a:gd name="connsiteX36" fmla="*/ 480108 w 495348"/>
                <a:gd name="connsiteY36" fmla="*/ 401460 h 593970"/>
                <a:gd name="connsiteX37" fmla="*/ 472488 w 495348"/>
                <a:gd name="connsiteY37" fmla="*/ 386220 h 593970"/>
                <a:gd name="connsiteX38" fmla="*/ 453438 w 495348"/>
                <a:gd name="connsiteY38" fmla="*/ 378600 h 593970"/>
                <a:gd name="connsiteX39" fmla="*/ 442008 w 495348"/>
                <a:gd name="connsiteY39" fmla="*/ 367170 h 593970"/>
                <a:gd name="connsiteX40" fmla="*/ 415338 w 495348"/>
                <a:gd name="connsiteY40" fmla="*/ 359550 h 593970"/>
                <a:gd name="connsiteX41" fmla="*/ 365808 w 495348"/>
                <a:gd name="connsiteY41" fmla="*/ 332880 h 593970"/>
                <a:gd name="connsiteX42" fmla="*/ 365808 w 495348"/>
                <a:gd name="connsiteY42" fmla="*/ 245250 h 593970"/>
                <a:gd name="connsiteX43" fmla="*/ 327708 w 495348"/>
                <a:gd name="connsiteY43" fmla="*/ 241440 h 593970"/>
                <a:gd name="connsiteX44" fmla="*/ 304848 w 495348"/>
                <a:gd name="connsiteY44" fmla="*/ 230010 h 593970"/>
                <a:gd name="connsiteX45" fmla="*/ 293418 w 495348"/>
                <a:gd name="connsiteY45" fmla="*/ 226200 h 593970"/>
                <a:gd name="connsiteX46" fmla="*/ 278178 w 495348"/>
                <a:gd name="connsiteY46" fmla="*/ 218580 h 593970"/>
                <a:gd name="connsiteX47" fmla="*/ 270558 w 495348"/>
                <a:gd name="connsiteY47" fmla="*/ 207150 h 593970"/>
                <a:gd name="connsiteX48" fmla="*/ 262938 w 495348"/>
                <a:gd name="connsiteY48" fmla="*/ 188100 h 593970"/>
                <a:gd name="connsiteX49" fmla="*/ 251508 w 495348"/>
                <a:gd name="connsiteY49" fmla="*/ 176670 h 593970"/>
                <a:gd name="connsiteX50" fmla="*/ 243888 w 495348"/>
                <a:gd name="connsiteY50" fmla="*/ 130950 h 593970"/>
                <a:gd name="connsiteX51" fmla="*/ 236268 w 495348"/>
                <a:gd name="connsiteY51" fmla="*/ 108090 h 593970"/>
                <a:gd name="connsiteX52" fmla="*/ 224838 w 495348"/>
                <a:gd name="connsiteY52" fmla="*/ 92850 h 593970"/>
                <a:gd name="connsiteX53" fmla="*/ 221028 w 495348"/>
                <a:gd name="connsiteY53" fmla="*/ 73800 h 593970"/>
                <a:gd name="connsiteX54" fmla="*/ 209598 w 495348"/>
                <a:gd name="connsiteY54" fmla="*/ 54750 h 593970"/>
                <a:gd name="connsiteX55" fmla="*/ 163878 w 495348"/>
                <a:gd name="connsiteY55" fmla="*/ 16650 h 593970"/>
                <a:gd name="connsiteX56" fmla="*/ 144828 w 495348"/>
                <a:gd name="connsiteY56" fmla="*/ 9030 h 593970"/>
                <a:gd name="connsiteX57" fmla="*/ 133398 w 495348"/>
                <a:gd name="connsiteY57" fmla="*/ 1410 h 593970"/>
                <a:gd name="connsiteX58" fmla="*/ 102918 w 495348"/>
                <a:gd name="connsiteY58" fmla="*/ 5220 h 593970"/>
                <a:gd name="connsiteX0" fmla="*/ 102918 w 495348"/>
                <a:gd name="connsiteY0" fmla="*/ 5220 h 593970"/>
                <a:gd name="connsiteX1" fmla="*/ 83868 w 495348"/>
                <a:gd name="connsiteY1" fmla="*/ 12840 h 593970"/>
                <a:gd name="connsiteX2" fmla="*/ 72438 w 495348"/>
                <a:gd name="connsiteY2" fmla="*/ 24270 h 593970"/>
                <a:gd name="connsiteX3" fmla="*/ 41958 w 495348"/>
                <a:gd name="connsiteY3" fmla="*/ 43320 h 593970"/>
                <a:gd name="connsiteX4" fmla="*/ 38148 w 495348"/>
                <a:gd name="connsiteY4" fmla="*/ 58560 h 593970"/>
                <a:gd name="connsiteX5" fmla="*/ 15288 w 495348"/>
                <a:gd name="connsiteY5" fmla="*/ 89040 h 593970"/>
                <a:gd name="connsiteX6" fmla="*/ 11478 w 495348"/>
                <a:gd name="connsiteY6" fmla="*/ 100470 h 593970"/>
                <a:gd name="connsiteX7" fmla="*/ 48 w 495348"/>
                <a:gd name="connsiteY7" fmla="*/ 115710 h 593970"/>
                <a:gd name="connsiteX8" fmla="*/ 7668 w 495348"/>
                <a:gd name="connsiteY8" fmla="*/ 127140 h 593970"/>
                <a:gd name="connsiteX9" fmla="*/ 22908 w 495348"/>
                <a:gd name="connsiteY9" fmla="*/ 153810 h 593970"/>
                <a:gd name="connsiteX10" fmla="*/ 26718 w 495348"/>
                <a:gd name="connsiteY10" fmla="*/ 180480 h 593970"/>
                <a:gd name="connsiteX11" fmla="*/ 30528 w 495348"/>
                <a:gd name="connsiteY11" fmla="*/ 191910 h 593970"/>
                <a:gd name="connsiteX12" fmla="*/ 34338 w 495348"/>
                <a:gd name="connsiteY12" fmla="*/ 207150 h 593970"/>
                <a:gd name="connsiteX13" fmla="*/ 41958 w 495348"/>
                <a:gd name="connsiteY13" fmla="*/ 230010 h 593970"/>
                <a:gd name="connsiteX14" fmla="*/ 61008 w 495348"/>
                <a:gd name="connsiteY14" fmla="*/ 268110 h 593970"/>
                <a:gd name="connsiteX15" fmla="*/ 72438 w 495348"/>
                <a:gd name="connsiteY15" fmla="*/ 287160 h 593970"/>
                <a:gd name="connsiteX16" fmla="*/ 80058 w 495348"/>
                <a:gd name="connsiteY16" fmla="*/ 302400 h 593970"/>
                <a:gd name="connsiteX17" fmla="*/ 99108 w 495348"/>
                <a:gd name="connsiteY17" fmla="*/ 329070 h 593970"/>
                <a:gd name="connsiteX18" fmla="*/ 106728 w 495348"/>
                <a:gd name="connsiteY18" fmla="*/ 340500 h 593970"/>
                <a:gd name="connsiteX19" fmla="*/ 121968 w 495348"/>
                <a:gd name="connsiteY19" fmla="*/ 386220 h 593970"/>
                <a:gd name="connsiteX20" fmla="*/ 179118 w 495348"/>
                <a:gd name="connsiteY20" fmla="*/ 435750 h 593970"/>
                <a:gd name="connsiteX21" fmla="*/ 190548 w 495348"/>
                <a:gd name="connsiteY21" fmla="*/ 443370 h 593970"/>
                <a:gd name="connsiteX22" fmla="*/ 205788 w 495348"/>
                <a:gd name="connsiteY22" fmla="*/ 458610 h 593970"/>
                <a:gd name="connsiteX23" fmla="*/ 236268 w 495348"/>
                <a:gd name="connsiteY23" fmla="*/ 477660 h 593970"/>
                <a:gd name="connsiteX24" fmla="*/ 297228 w 495348"/>
                <a:gd name="connsiteY24" fmla="*/ 531000 h 593970"/>
                <a:gd name="connsiteX25" fmla="*/ 276273 w 495348"/>
                <a:gd name="connsiteY25" fmla="*/ 546240 h 593970"/>
                <a:gd name="connsiteX26" fmla="*/ 289608 w 495348"/>
                <a:gd name="connsiteY26" fmla="*/ 561480 h 593970"/>
                <a:gd name="connsiteX27" fmla="*/ 306753 w 495348"/>
                <a:gd name="connsiteY27" fmla="*/ 574815 h 593970"/>
                <a:gd name="connsiteX28" fmla="*/ 321993 w 495348"/>
                <a:gd name="connsiteY28" fmla="*/ 593865 h 593970"/>
                <a:gd name="connsiteX29" fmla="*/ 445818 w 495348"/>
                <a:gd name="connsiteY29" fmla="*/ 565290 h 593970"/>
                <a:gd name="connsiteX30" fmla="*/ 461058 w 495348"/>
                <a:gd name="connsiteY30" fmla="*/ 553860 h 593970"/>
                <a:gd name="connsiteX31" fmla="*/ 472488 w 495348"/>
                <a:gd name="connsiteY31" fmla="*/ 519570 h 593970"/>
                <a:gd name="connsiteX32" fmla="*/ 480108 w 495348"/>
                <a:gd name="connsiteY32" fmla="*/ 504330 h 593970"/>
                <a:gd name="connsiteX33" fmla="*/ 487728 w 495348"/>
                <a:gd name="connsiteY33" fmla="*/ 477660 h 593970"/>
                <a:gd name="connsiteX34" fmla="*/ 491538 w 495348"/>
                <a:gd name="connsiteY34" fmla="*/ 447180 h 593970"/>
                <a:gd name="connsiteX35" fmla="*/ 495348 w 495348"/>
                <a:gd name="connsiteY35" fmla="*/ 435750 h 593970"/>
                <a:gd name="connsiteX36" fmla="*/ 480108 w 495348"/>
                <a:gd name="connsiteY36" fmla="*/ 401460 h 593970"/>
                <a:gd name="connsiteX37" fmla="*/ 472488 w 495348"/>
                <a:gd name="connsiteY37" fmla="*/ 386220 h 593970"/>
                <a:gd name="connsiteX38" fmla="*/ 453438 w 495348"/>
                <a:gd name="connsiteY38" fmla="*/ 378600 h 593970"/>
                <a:gd name="connsiteX39" fmla="*/ 442008 w 495348"/>
                <a:gd name="connsiteY39" fmla="*/ 367170 h 593970"/>
                <a:gd name="connsiteX40" fmla="*/ 415338 w 495348"/>
                <a:gd name="connsiteY40" fmla="*/ 359550 h 593970"/>
                <a:gd name="connsiteX41" fmla="*/ 365808 w 495348"/>
                <a:gd name="connsiteY41" fmla="*/ 332880 h 593970"/>
                <a:gd name="connsiteX42" fmla="*/ 365808 w 495348"/>
                <a:gd name="connsiteY42" fmla="*/ 245250 h 593970"/>
                <a:gd name="connsiteX43" fmla="*/ 327708 w 495348"/>
                <a:gd name="connsiteY43" fmla="*/ 241440 h 593970"/>
                <a:gd name="connsiteX44" fmla="*/ 304848 w 495348"/>
                <a:gd name="connsiteY44" fmla="*/ 230010 h 593970"/>
                <a:gd name="connsiteX45" fmla="*/ 293418 w 495348"/>
                <a:gd name="connsiteY45" fmla="*/ 226200 h 593970"/>
                <a:gd name="connsiteX46" fmla="*/ 278178 w 495348"/>
                <a:gd name="connsiteY46" fmla="*/ 218580 h 593970"/>
                <a:gd name="connsiteX47" fmla="*/ 270558 w 495348"/>
                <a:gd name="connsiteY47" fmla="*/ 207150 h 593970"/>
                <a:gd name="connsiteX48" fmla="*/ 262938 w 495348"/>
                <a:gd name="connsiteY48" fmla="*/ 188100 h 593970"/>
                <a:gd name="connsiteX49" fmla="*/ 251508 w 495348"/>
                <a:gd name="connsiteY49" fmla="*/ 176670 h 593970"/>
                <a:gd name="connsiteX50" fmla="*/ 243888 w 495348"/>
                <a:gd name="connsiteY50" fmla="*/ 130950 h 593970"/>
                <a:gd name="connsiteX51" fmla="*/ 236268 w 495348"/>
                <a:gd name="connsiteY51" fmla="*/ 108090 h 593970"/>
                <a:gd name="connsiteX52" fmla="*/ 224838 w 495348"/>
                <a:gd name="connsiteY52" fmla="*/ 92850 h 593970"/>
                <a:gd name="connsiteX53" fmla="*/ 221028 w 495348"/>
                <a:gd name="connsiteY53" fmla="*/ 73800 h 593970"/>
                <a:gd name="connsiteX54" fmla="*/ 209598 w 495348"/>
                <a:gd name="connsiteY54" fmla="*/ 54750 h 593970"/>
                <a:gd name="connsiteX55" fmla="*/ 163878 w 495348"/>
                <a:gd name="connsiteY55" fmla="*/ 16650 h 593970"/>
                <a:gd name="connsiteX56" fmla="*/ 144828 w 495348"/>
                <a:gd name="connsiteY56" fmla="*/ 9030 h 593970"/>
                <a:gd name="connsiteX57" fmla="*/ 133398 w 495348"/>
                <a:gd name="connsiteY57" fmla="*/ 1410 h 593970"/>
                <a:gd name="connsiteX58" fmla="*/ 102918 w 495348"/>
                <a:gd name="connsiteY58" fmla="*/ 5220 h 593970"/>
                <a:gd name="connsiteX0" fmla="*/ 102918 w 495348"/>
                <a:gd name="connsiteY0" fmla="*/ 5220 h 593970"/>
                <a:gd name="connsiteX1" fmla="*/ 83868 w 495348"/>
                <a:gd name="connsiteY1" fmla="*/ 12840 h 593970"/>
                <a:gd name="connsiteX2" fmla="*/ 72438 w 495348"/>
                <a:gd name="connsiteY2" fmla="*/ 24270 h 593970"/>
                <a:gd name="connsiteX3" fmla="*/ 41958 w 495348"/>
                <a:gd name="connsiteY3" fmla="*/ 43320 h 593970"/>
                <a:gd name="connsiteX4" fmla="*/ 38148 w 495348"/>
                <a:gd name="connsiteY4" fmla="*/ 58560 h 593970"/>
                <a:gd name="connsiteX5" fmla="*/ 15288 w 495348"/>
                <a:gd name="connsiteY5" fmla="*/ 89040 h 593970"/>
                <a:gd name="connsiteX6" fmla="*/ 11478 w 495348"/>
                <a:gd name="connsiteY6" fmla="*/ 100470 h 593970"/>
                <a:gd name="connsiteX7" fmla="*/ 48 w 495348"/>
                <a:gd name="connsiteY7" fmla="*/ 115710 h 593970"/>
                <a:gd name="connsiteX8" fmla="*/ 7668 w 495348"/>
                <a:gd name="connsiteY8" fmla="*/ 127140 h 593970"/>
                <a:gd name="connsiteX9" fmla="*/ 22908 w 495348"/>
                <a:gd name="connsiteY9" fmla="*/ 153810 h 593970"/>
                <a:gd name="connsiteX10" fmla="*/ 26718 w 495348"/>
                <a:gd name="connsiteY10" fmla="*/ 180480 h 593970"/>
                <a:gd name="connsiteX11" fmla="*/ 30528 w 495348"/>
                <a:gd name="connsiteY11" fmla="*/ 191910 h 593970"/>
                <a:gd name="connsiteX12" fmla="*/ 34338 w 495348"/>
                <a:gd name="connsiteY12" fmla="*/ 207150 h 593970"/>
                <a:gd name="connsiteX13" fmla="*/ 41958 w 495348"/>
                <a:gd name="connsiteY13" fmla="*/ 230010 h 593970"/>
                <a:gd name="connsiteX14" fmla="*/ 61008 w 495348"/>
                <a:gd name="connsiteY14" fmla="*/ 268110 h 593970"/>
                <a:gd name="connsiteX15" fmla="*/ 72438 w 495348"/>
                <a:gd name="connsiteY15" fmla="*/ 287160 h 593970"/>
                <a:gd name="connsiteX16" fmla="*/ 80058 w 495348"/>
                <a:gd name="connsiteY16" fmla="*/ 302400 h 593970"/>
                <a:gd name="connsiteX17" fmla="*/ 99108 w 495348"/>
                <a:gd name="connsiteY17" fmla="*/ 329070 h 593970"/>
                <a:gd name="connsiteX18" fmla="*/ 106728 w 495348"/>
                <a:gd name="connsiteY18" fmla="*/ 340500 h 593970"/>
                <a:gd name="connsiteX19" fmla="*/ 121968 w 495348"/>
                <a:gd name="connsiteY19" fmla="*/ 386220 h 593970"/>
                <a:gd name="connsiteX20" fmla="*/ 179118 w 495348"/>
                <a:gd name="connsiteY20" fmla="*/ 435750 h 593970"/>
                <a:gd name="connsiteX21" fmla="*/ 190548 w 495348"/>
                <a:gd name="connsiteY21" fmla="*/ 443370 h 593970"/>
                <a:gd name="connsiteX22" fmla="*/ 205788 w 495348"/>
                <a:gd name="connsiteY22" fmla="*/ 458610 h 593970"/>
                <a:gd name="connsiteX23" fmla="*/ 236268 w 495348"/>
                <a:gd name="connsiteY23" fmla="*/ 477660 h 593970"/>
                <a:gd name="connsiteX24" fmla="*/ 257223 w 495348"/>
                <a:gd name="connsiteY24" fmla="*/ 529095 h 593970"/>
                <a:gd name="connsiteX25" fmla="*/ 276273 w 495348"/>
                <a:gd name="connsiteY25" fmla="*/ 546240 h 593970"/>
                <a:gd name="connsiteX26" fmla="*/ 289608 w 495348"/>
                <a:gd name="connsiteY26" fmla="*/ 561480 h 593970"/>
                <a:gd name="connsiteX27" fmla="*/ 306753 w 495348"/>
                <a:gd name="connsiteY27" fmla="*/ 574815 h 593970"/>
                <a:gd name="connsiteX28" fmla="*/ 321993 w 495348"/>
                <a:gd name="connsiteY28" fmla="*/ 593865 h 593970"/>
                <a:gd name="connsiteX29" fmla="*/ 445818 w 495348"/>
                <a:gd name="connsiteY29" fmla="*/ 565290 h 593970"/>
                <a:gd name="connsiteX30" fmla="*/ 461058 w 495348"/>
                <a:gd name="connsiteY30" fmla="*/ 553860 h 593970"/>
                <a:gd name="connsiteX31" fmla="*/ 472488 w 495348"/>
                <a:gd name="connsiteY31" fmla="*/ 519570 h 593970"/>
                <a:gd name="connsiteX32" fmla="*/ 480108 w 495348"/>
                <a:gd name="connsiteY32" fmla="*/ 504330 h 593970"/>
                <a:gd name="connsiteX33" fmla="*/ 487728 w 495348"/>
                <a:gd name="connsiteY33" fmla="*/ 477660 h 593970"/>
                <a:gd name="connsiteX34" fmla="*/ 491538 w 495348"/>
                <a:gd name="connsiteY34" fmla="*/ 447180 h 593970"/>
                <a:gd name="connsiteX35" fmla="*/ 495348 w 495348"/>
                <a:gd name="connsiteY35" fmla="*/ 435750 h 593970"/>
                <a:gd name="connsiteX36" fmla="*/ 480108 w 495348"/>
                <a:gd name="connsiteY36" fmla="*/ 401460 h 593970"/>
                <a:gd name="connsiteX37" fmla="*/ 472488 w 495348"/>
                <a:gd name="connsiteY37" fmla="*/ 386220 h 593970"/>
                <a:gd name="connsiteX38" fmla="*/ 453438 w 495348"/>
                <a:gd name="connsiteY38" fmla="*/ 378600 h 593970"/>
                <a:gd name="connsiteX39" fmla="*/ 442008 w 495348"/>
                <a:gd name="connsiteY39" fmla="*/ 367170 h 593970"/>
                <a:gd name="connsiteX40" fmla="*/ 415338 w 495348"/>
                <a:gd name="connsiteY40" fmla="*/ 359550 h 593970"/>
                <a:gd name="connsiteX41" fmla="*/ 365808 w 495348"/>
                <a:gd name="connsiteY41" fmla="*/ 332880 h 593970"/>
                <a:gd name="connsiteX42" fmla="*/ 365808 w 495348"/>
                <a:gd name="connsiteY42" fmla="*/ 245250 h 593970"/>
                <a:gd name="connsiteX43" fmla="*/ 327708 w 495348"/>
                <a:gd name="connsiteY43" fmla="*/ 241440 h 593970"/>
                <a:gd name="connsiteX44" fmla="*/ 304848 w 495348"/>
                <a:gd name="connsiteY44" fmla="*/ 230010 h 593970"/>
                <a:gd name="connsiteX45" fmla="*/ 293418 w 495348"/>
                <a:gd name="connsiteY45" fmla="*/ 226200 h 593970"/>
                <a:gd name="connsiteX46" fmla="*/ 278178 w 495348"/>
                <a:gd name="connsiteY46" fmla="*/ 218580 h 593970"/>
                <a:gd name="connsiteX47" fmla="*/ 270558 w 495348"/>
                <a:gd name="connsiteY47" fmla="*/ 207150 h 593970"/>
                <a:gd name="connsiteX48" fmla="*/ 262938 w 495348"/>
                <a:gd name="connsiteY48" fmla="*/ 188100 h 593970"/>
                <a:gd name="connsiteX49" fmla="*/ 251508 w 495348"/>
                <a:gd name="connsiteY49" fmla="*/ 176670 h 593970"/>
                <a:gd name="connsiteX50" fmla="*/ 243888 w 495348"/>
                <a:gd name="connsiteY50" fmla="*/ 130950 h 593970"/>
                <a:gd name="connsiteX51" fmla="*/ 236268 w 495348"/>
                <a:gd name="connsiteY51" fmla="*/ 108090 h 593970"/>
                <a:gd name="connsiteX52" fmla="*/ 224838 w 495348"/>
                <a:gd name="connsiteY52" fmla="*/ 92850 h 593970"/>
                <a:gd name="connsiteX53" fmla="*/ 221028 w 495348"/>
                <a:gd name="connsiteY53" fmla="*/ 73800 h 593970"/>
                <a:gd name="connsiteX54" fmla="*/ 209598 w 495348"/>
                <a:gd name="connsiteY54" fmla="*/ 54750 h 593970"/>
                <a:gd name="connsiteX55" fmla="*/ 163878 w 495348"/>
                <a:gd name="connsiteY55" fmla="*/ 16650 h 593970"/>
                <a:gd name="connsiteX56" fmla="*/ 144828 w 495348"/>
                <a:gd name="connsiteY56" fmla="*/ 9030 h 593970"/>
                <a:gd name="connsiteX57" fmla="*/ 133398 w 495348"/>
                <a:gd name="connsiteY57" fmla="*/ 1410 h 593970"/>
                <a:gd name="connsiteX58" fmla="*/ 102918 w 495348"/>
                <a:gd name="connsiteY58" fmla="*/ 5220 h 593970"/>
                <a:gd name="connsiteX0" fmla="*/ 102918 w 495348"/>
                <a:gd name="connsiteY0" fmla="*/ 5220 h 593970"/>
                <a:gd name="connsiteX1" fmla="*/ 83868 w 495348"/>
                <a:gd name="connsiteY1" fmla="*/ 12840 h 593970"/>
                <a:gd name="connsiteX2" fmla="*/ 72438 w 495348"/>
                <a:gd name="connsiteY2" fmla="*/ 24270 h 593970"/>
                <a:gd name="connsiteX3" fmla="*/ 41958 w 495348"/>
                <a:gd name="connsiteY3" fmla="*/ 43320 h 593970"/>
                <a:gd name="connsiteX4" fmla="*/ 38148 w 495348"/>
                <a:gd name="connsiteY4" fmla="*/ 58560 h 593970"/>
                <a:gd name="connsiteX5" fmla="*/ 15288 w 495348"/>
                <a:gd name="connsiteY5" fmla="*/ 89040 h 593970"/>
                <a:gd name="connsiteX6" fmla="*/ 11478 w 495348"/>
                <a:gd name="connsiteY6" fmla="*/ 100470 h 593970"/>
                <a:gd name="connsiteX7" fmla="*/ 48 w 495348"/>
                <a:gd name="connsiteY7" fmla="*/ 115710 h 593970"/>
                <a:gd name="connsiteX8" fmla="*/ 7668 w 495348"/>
                <a:gd name="connsiteY8" fmla="*/ 127140 h 593970"/>
                <a:gd name="connsiteX9" fmla="*/ 22908 w 495348"/>
                <a:gd name="connsiteY9" fmla="*/ 153810 h 593970"/>
                <a:gd name="connsiteX10" fmla="*/ 26718 w 495348"/>
                <a:gd name="connsiteY10" fmla="*/ 180480 h 593970"/>
                <a:gd name="connsiteX11" fmla="*/ 30528 w 495348"/>
                <a:gd name="connsiteY11" fmla="*/ 191910 h 593970"/>
                <a:gd name="connsiteX12" fmla="*/ 34338 w 495348"/>
                <a:gd name="connsiteY12" fmla="*/ 207150 h 593970"/>
                <a:gd name="connsiteX13" fmla="*/ 41958 w 495348"/>
                <a:gd name="connsiteY13" fmla="*/ 230010 h 593970"/>
                <a:gd name="connsiteX14" fmla="*/ 61008 w 495348"/>
                <a:gd name="connsiteY14" fmla="*/ 268110 h 593970"/>
                <a:gd name="connsiteX15" fmla="*/ 72438 w 495348"/>
                <a:gd name="connsiteY15" fmla="*/ 287160 h 593970"/>
                <a:gd name="connsiteX16" fmla="*/ 80058 w 495348"/>
                <a:gd name="connsiteY16" fmla="*/ 302400 h 593970"/>
                <a:gd name="connsiteX17" fmla="*/ 99108 w 495348"/>
                <a:gd name="connsiteY17" fmla="*/ 329070 h 593970"/>
                <a:gd name="connsiteX18" fmla="*/ 106728 w 495348"/>
                <a:gd name="connsiteY18" fmla="*/ 340500 h 593970"/>
                <a:gd name="connsiteX19" fmla="*/ 121968 w 495348"/>
                <a:gd name="connsiteY19" fmla="*/ 386220 h 593970"/>
                <a:gd name="connsiteX20" fmla="*/ 179118 w 495348"/>
                <a:gd name="connsiteY20" fmla="*/ 435750 h 593970"/>
                <a:gd name="connsiteX21" fmla="*/ 190548 w 495348"/>
                <a:gd name="connsiteY21" fmla="*/ 443370 h 593970"/>
                <a:gd name="connsiteX22" fmla="*/ 205788 w 495348"/>
                <a:gd name="connsiteY22" fmla="*/ 458610 h 593970"/>
                <a:gd name="connsiteX23" fmla="*/ 234363 w 495348"/>
                <a:gd name="connsiteY23" fmla="*/ 489090 h 593970"/>
                <a:gd name="connsiteX24" fmla="*/ 257223 w 495348"/>
                <a:gd name="connsiteY24" fmla="*/ 529095 h 593970"/>
                <a:gd name="connsiteX25" fmla="*/ 276273 w 495348"/>
                <a:gd name="connsiteY25" fmla="*/ 546240 h 593970"/>
                <a:gd name="connsiteX26" fmla="*/ 289608 w 495348"/>
                <a:gd name="connsiteY26" fmla="*/ 561480 h 593970"/>
                <a:gd name="connsiteX27" fmla="*/ 306753 w 495348"/>
                <a:gd name="connsiteY27" fmla="*/ 574815 h 593970"/>
                <a:gd name="connsiteX28" fmla="*/ 321993 w 495348"/>
                <a:gd name="connsiteY28" fmla="*/ 593865 h 593970"/>
                <a:gd name="connsiteX29" fmla="*/ 445818 w 495348"/>
                <a:gd name="connsiteY29" fmla="*/ 565290 h 593970"/>
                <a:gd name="connsiteX30" fmla="*/ 461058 w 495348"/>
                <a:gd name="connsiteY30" fmla="*/ 553860 h 593970"/>
                <a:gd name="connsiteX31" fmla="*/ 472488 w 495348"/>
                <a:gd name="connsiteY31" fmla="*/ 519570 h 593970"/>
                <a:gd name="connsiteX32" fmla="*/ 480108 w 495348"/>
                <a:gd name="connsiteY32" fmla="*/ 504330 h 593970"/>
                <a:gd name="connsiteX33" fmla="*/ 487728 w 495348"/>
                <a:gd name="connsiteY33" fmla="*/ 477660 h 593970"/>
                <a:gd name="connsiteX34" fmla="*/ 491538 w 495348"/>
                <a:gd name="connsiteY34" fmla="*/ 447180 h 593970"/>
                <a:gd name="connsiteX35" fmla="*/ 495348 w 495348"/>
                <a:gd name="connsiteY35" fmla="*/ 435750 h 593970"/>
                <a:gd name="connsiteX36" fmla="*/ 480108 w 495348"/>
                <a:gd name="connsiteY36" fmla="*/ 401460 h 593970"/>
                <a:gd name="connsiteX37" fmla="*/ 472488 w 495348"/>
                <a:gd name="connsiteY37" fmla="*/ 386220 h 593970"/>
                <a:gd name="connsiteX38" fmla="*/ 453438 w 495348"/>
                <a:gd name="connsiteY38" fmla="*/ 378600 h 593970"/>
                <a:gd name="connsiteX39" fmla="*/ 442008 w 495348"/>
                <a:gd name="connsiteY39" fmla="*/ 367170 h 593970"/>
                <a:gd name="connsiteX40" fmla="*/ 415338 w 495348"/>
                <a:gd name="connsiteY40" fmla="*/ 359550 h 593970"/>
                <a:gd name="connsiteX41" fmla="*/ 365808 w 495348"/>
                <a:gd name="connsiteY41" fmla="*/ 332880 h 593970"/>
                <a:gd name="connsiteX42" fmla="*/ 365808 w 495348"/>
                <a:gd name="connsiteY42" fmla="*/ 245250 h 593970"/>
                <a:gd name="connsiteX43" fmla="*/ 327708 w 495348"/>
                <a:gd name="connsiteY43" fmla="*/ 241440 h 593970"/>
                <a:gd name="connsiteX44" fmla="*/ 304848 w 495348"/>
                <a:gd name="connsiteY44" fmla="*/ 230010 h 593970"/>
                <a:gd name="connsiteX45" fmla="*/ 293418 w 495348"/>
                <a:gd name="connsiteY45" fmla="*/ 226200 h 593970"/>
                <a:gd name="connsiteX46" fmla="*/ 278178 w 495348"/>
                <a:gd name="connsiteY46" fmla="*/ 218580 h 593970"/>
                <a:gd name="connsiteX47" fmla="*/ 270558 w 495348"/>
                <a:gd name="connsiteY47" fmla="*/ 207150 h 593970"/>
                <a:gd name="connsiteX48" fmla="*/ 262938 w 495348"/>
                <a:gd name="connsiteY48" fmla="*/ 188100 h 593970"/>
                <a:gd name="connsiteX49" fmla="*/ 251508 w 495348"/>
                <a:gd name="connsiteY49" fmla="*/ 176670 h 593970"/>
                <a:gd name="connsiteX50" fmla="*/ 243888 w 495348"/>
                <a:gd name="connsiteY50" fmla="*/ 130950 h 593970"/>
                <a:gd name="connsiteX51" fmla="*/ 236268 w 495348"/>
                <a:gd name="connsiteY51" fmla="*/ 108090 h 593970"/>
                <a:gd name="connsiteX52" fmla="*/ 224838 w 495348"/>
                <a:gd name="connsiteY52" fmla="*/ 92850 h 593970"/>
                <a:gd name="connsiteX53" fmla="*/ 221028 w 495348"/>
                <a:gd name="connsiteY53" fmla="*/ 73800 h 593970"/>
                <a:gd name="connsiteX54" fmla="*/ 209598 w 495348"/>
                <a:gd name="connsiteY54" fmla="*/ 54750 h 593970"/>
                <a:gd name="connsiteX55" fmla="*/ 163878 w 495348"/>
                <a:gd name="connsiteY55" fmla="*/ 16650 h 593970"/>
                <a:gd name="connsiteX56" fmla="*/ 144828 w 495348"/>
                <a:gd name="connsiteY56" fmla="*/ 9030 h 593970"/>
                <a:gd name="connsiteX57" fmla="*/ 133398 w 495348"/>
                <a:gd name="connsiteY57" fmla="*/ 1410 h 593970"/>
                <a:gd name="connsiteX58" fmla="*/ 102918 w 495348"/>
                <a:gd name="connsiteY58" fmla="*/ 5220 h 593970"/>
                <a:gd name="connsiteX0" fmla="*/ 102918 w 495348"/>
                <a:gd name="connsiteY0" fmla="*/ 5220 h 593970"/>
                <a:gd name="connsiteX1" fmla="*/ 83868 w 495348"/>
                <a:gd name="connsiteY1" fmla="*/ 12840 h 593970"/>
                <a:gd name="connsiteX2" fmla="*/ 72438 w 495348"/>
                <a:gd name="connsiteY2" fmla="*/ 24270 h 593970"/>
                <a:gd name="connsiteX3" fmla="*/ 41958 w 495348"/>
                <a:gd name="connsiteY3" fmla="*/ 43320 h 593970"/>
                <a:gd name="connsiteX4" fmla="*/ 38148 w 495348"/>
                <a:gd name="connsiteY4" fmla="*/ 58560 h 593970"/>
                <a:gd name="connsiteX5" fmla="*/ 15288 w 495348"/>
                <a:gd name="connsiteY5" fmla="*/ 89040 h 593970"/>
                <a:gd name="connsiteX6" fmla="*/ 11478 w 495348"/>
                <a:gd name="connsiteY6" fmla="*/ 100470 h 593970"/>
                <a:gd name="connsiteX7" fmla="*/ 48 w 495348"/>
                <a:gd name="connsiteY7" fmla="*/ 115710 h 593970"/>
                <a:gd name="connsiteX8" fmla="*/ 7668 w 495348"/>
                <a:gd name="connsiteY8" fmla="*/ 127140 h 593970"/>
                <a:gd name="connsiteX9" fmla="*/ 22908 w 495348"/>
                <a:gd name="connsiteY9" fmla="*/ 153810 h 593970"/>
                <a:gd name="connsiteX10" fmla="*/ 26718 w 495348"/>
                <a:gd name="connsiteY10" fmla="*/ 180480 h 593970"/>
                <a:gd name="connsiteX11" fmla="*/ 30528 w 495348"/>
                <a:gd name="connsiteY11" fmla="*/ 191910 h 593970"/>
                <a:gd name="connsiteX12" fmla="*/ 34338 w 495348"/>
                <a:gd name="connsiteY12" fmla="*/ 207150 h 593970"/>
                <a:gd name="connsiteX13" fmla="*/ 41958 w 495348"/>
                <a:gd name="connsiteY13" fmla="*/ 230010 h 593970"/>
                <a:gd name="connsiteX14" fmla="*/ 61008 w 495348"/>
                <a:gd name="connsiteY14" fmla="*/ 268110 h 593970"/>
                <a:gd name="connsiteX15" fmla="*/ 72438 w 495348"/>
                <a:gd name="connsiteY15" fmla="*/ 287160 h 593970"/>
                <a:gd name="connsiteX16" fmla="*/ 80058 w 495348"/>
                <a:gd name="connsiteY16" fmla="*/ 302400 h 593970"/>
                <a:gd name="connsiteX17" fmla="*/ 99108 w 495348"/>
                <a:gd name="connsiteY17" fmla="*/ 329070 h 593970"/>
                <a:gd name="connsiteX18" fmla="*/ 106728 w 495348"/>
                <a:gd name="connsiteY18" fmla="*/ 340500 h 593970"/>
                <a:gd name="connsiteX19" fmla="*/ 144828 w 495348"/>
                <a:gd name="connsiteY19" fmla="*/ 391935 h 593970"/>
                <a:gd name="connsiteX20" fmla="*/ 179118 w 495348"/>
                <a:gd name="connsiteY20" fmla="*/ 435750 h 593970"/>
                <a:gd name="connsiteX21" fmla="*/ 190548 w 495348"/>
                <a:gd name="connsiteY21" fmla="*/ 443370 h 593970"/>
                <a:gd name="connsiteX22" fmla="*/ 205788 w 495348"/>
                <a:gd name="connsiteY22" fmla="*/ 458610 h 593970"/>
                <a:gd name="connsiteX23" fmla="*/ 234363 w 495348"/>
                <a:gd name="connsiteY23" fmla="*/ 489090 h 593970"/>
                <a:gd name="connsiteX24" fmla="*/ 257223 w 495348"/>
                <a:gd name="connsiteY24" fmla="*/ 529095 h 593970"/>
                <a:gd name="connsiteX25" fmla="*/ 276273 w 495348"/>
                <a:gd name="connsiteY25" fmla="*/ 546240 h 593970"/>
                <a:gd name="connsiteX26" fmla="*/ 289608 w 495348"/>
                <a:gd name="connsiteY26" fmla="*/ 561480 h 593970"/>
                <a:gd name="connsiteX27" fmla="*/ 306753 w 495348"/>
                <a:gd name="connsiteY27" fmla="*/ 574815 h 593970"/>
                <a:gd name="connsiteX28" fmla="*/ 321993 w 495348"/>
                <a:gd name="connsiteY28" fmla="*/ 593865 h 593970"/>
                <a:gd name="connsiteX29" fmla="*/ 445818 w 495348"/>
                <a:gd name="connsiteY29" fmla="*/ 565290 h 593970"/>
                <a:gd name="connsiteX30" fmla="*/ 461058 w 495348"/>
                <a:gd name="connsiteY30" fmla="*/ 553860 h 593970"/>
                <a:gd name="connsiteX31" fmla="*/ 472488 w 495348"/>
                <a:gd name="connsiteY31" fmla="*/ 519570 h 593970"/>
                <a:gd name="connsiteX32" fmla="*/ 480108 w 495348"/>
                <a:gd name="connsiteY32" fmla="*/ 504330 h 593970"/>
                <a:gd name="connsiteX33" fmla="*/ 487728 w 495348"/>
                <a:gd name="connsiteY33" fmla="*/ 477660 h 593970"/>
                <a:gd name="connsiteX34" fmla="*/ 491538 w 495348"/>
                <a:gd name="connsiteY34" fmla="*/ 447180 h 593970"/>
                <a:gd name="connsiteX35" fmla="*/ 495348 w 495348"/>
                <a:gd name="connsiteY35" fmla="*/ 435750 h 593970"/>
                <a:gd name="connsiteX36" fmla="*/ 480108 w 495348"/>
                <a:gd name="connsiteY36" fmla="*/ 401460 h 593970"/>
                <a:gd name="connsiteX37" fmla="*/ 472488 w 495348"/>
                <a:gd name="connsiteY37" fmla="*/ 386220 h 593970"/>
                <a:gd name="connsiteX38" fmla="*/ 453438 w 495348"/>
                <a:gd name="connsiteY38" fmla="*/ 378600 h 593970"/>
                <a:gd name="connsiteX39" fmla="*/ 442008 w 495348"/>
                <a:gd name="connsiteY39" fmla="*/ 367170 h 593970"/>
                <a:gd name="connsiteX40" fmla="*/ 415338 w 495348"/>
                <a:gd name="connsiteY40" fmla="*/ 359550 h 593970"/>
                <a:gd name="connsiteX41" fmla="*/ 365808 w 495348"/>
                <a:gd name="connsiteY41" fmla="*/ 332880 h 593970"/>
                <a:gd name="connsiteX42" fmla="*/ 365808 w 495348"/>
                <a:gd name="connsiteY42" fmla="*/ 245250 h 593970"/>
                <a:gd name="connsiteX43" fmla="*/ 327708 w 495348"/>
                <a:gd name="connsiteY43" fmla="*/ 241440 h 593970"/>
                <a:gd name="connsiteX44" fmla="*/ 304848 w 495348"/>
                <a:gd name="connsiteY44" fmla="*/ 230010 h 593970"/>
                <a:gd name="connsiteX45" fmla="*/ 293418 w 495348"/>
                <a:gd name="connsiteY45" fmla="*/ 226200 h 593970"/>
                <a:gd name="connsiteX46" fmla="*/ 278178 w 495348"/>
                <a:gd name="connsiteY46" fmla="*/ 218580 h 593970"/>
                <a:gd name="connsiteX47" fmla="*/ 270558 w 495348"/>
                <a:gd name="connsiteY47" fmla="*/ 207150 h 593970"/>
                <a:gd name="connsiteX48" fmla="*/ 262938 w 495348"/>
                <a:gd name="connsiteY48" fmla="*/ 188100 h 593970"/>
                <a:gd name="connsiteX49" fmla="*/ 251508 w 495348"/>
                <a:gd name="connsiteY49" fmla="*/ 176670 h 593970"/>
                <a:gd name="connsiteX50" fmla="*/ 243888 w 495348"/>
                <a:gd name="connsiteY50" fmla="*/ 130950 h 593970"/>
                <a:gd name="connsiteX51" fmla="*/ 236268 w 495348"/>
                <a:gd name="connsiteY51" fmla="*/ 108090 h 593970"/>
                <a:gd name="connsiteX52" fmla="*/ 224838 w 495348"/>
                <a:gd name="connsiteY52" fmla="*/ 92850 h 593970"/>
                <a:gd name="connsiteX53" fmla="*/ 221028 w 495348"/>
                <a:gd name="connsiteY53" fmla="*/ 73800 h 593970"/>
                <a:gd name="connsiteX54" fmla="*/ 209598 w 495348"/>
                <a:gd name="connsiteY54" fmla="*/ 54750 h 593970"/>
                <a:gd name="connsiteX55" fmla="*/ 163878 w 495348"/>
                <a:gd name="connsiteY55" fmla="*/ 16650 h 593970"/>
                <a:gd name="connsiteX56" fmla="*/ 144828 w 495348"/>
                <a:gd name="connsiteY56" fmla="*/ 9030 h 593970"/>
                <a:gd name="connsiteX57" fmla="*/ 133398 w 495348"/>
                <a:gd name="connsiteY57" fmla="*/ 1410 h 593970"/>
                <a:gd name="connsiteX58" fmla="*/ 102918 w 495348"/>
                <a:gd name="connsiteY58" fmla="*/ 5220 h 593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495348" h="593970">
                  <a:moveTo>
                    <a:pt x="102918" y="5220"/>
                  </a:moveTo>
                  <a:cubicBezTo>
                    <a:pt x="94663" y="7125"/>
                    <a:pt x="89668" y="9215"/>
                    <a:pt x="83868" y="12840"/>
                  </a:cubicBezTo>
                  <a:cubicBezTo>
                    <a:pt x="79299" y="15696"/>
                    <a:pt x="76529" y="20763"/>
                    <a:pt x="72438" y="24270"/>
                  </a:cubicBezTo>
                  <a:cubicBezTo>
                    <a:pt x="58589" y="36140"/>
                    <a:pt x="57569" y="35514"/>
                    <a:pt x="41958" y="43320"/>
                  </a:cubicBezTo>
                  <a:cubicBezTo>
                    <a:pt x="40688" y="48400"/>
                    <a:pt x="40275" y="53775"/>
                    <a:pt x="38148" y="58560"/>
                  </a:cubicBezTo>
                  <a:cubicBezTo>
                    <a:pt x="30574" y="75603"/>
                    <a:pt x="27132" y="77196"/>
                    <a:pt x="15288" y="89040"/>
                  </a:cubicBezTo>
                  <a:cubicBezTo>
                    <a:pt x="14018" y="92850"/>
                    <a:pt x="13471" y="96983"/>
                    <a:pt x="11478" y="100470"/>
                  </a:cubicBezTo>
                  <a:cubicBezTo>
                    <a:pt x="8328" y="105983"/>
                    <a:pt x="946" y="109424"/>
                    <a:pt x="48" y="115710"/>
                  </a:cubicBezTo>
                  <a:cubicBezTo>
                    <a:pt x="-600" y="120243"/>
                    <a:pt x="5396" y="123164"/>
                    <a:pt x="7668" y="127140"/>
                  </a:cubicBezTo>
                  <a:cubicBezTo>
                    <a:pt x="27004" y="160977"/>
                    <a:pt x="4343" y="125963"/>
                    <a:pt x="22908" y="153810"/>
                  </a:cubicBezTo>
                  <a:cubicBezTo>
                    <a:pt x="24178" y="162700"/>
                    <a:pt x="24957" y="171674"/>
                    <a:pt x="26718" y="180480"/>
                  </a:cubicBezTo>
                  <a:cubicBezTo>
                    <a:pt x="27506" y="184418"/>
                    <a:pt x="29425" y="188048"/>
                    <a:pt x="30528" y="191910"/>
                  </a:cubicBezTo>
                  <a:cubicBezTo>
                    <a:pt x="31967" y="196945"/>
                    <a:pt x="32833" y="202134"/>
                    <a:pt x="34338" y="207150"/>
                  </a:cubicBezTo>
                  <a:cubicBezTo>
                    <a:pt x="36646" y="214843"/>
                    <a:pt x="37825" y="223122"/>
                    <a:pt x="41958" y="230010"/>
                  </a:cubicBezTo>
                  <a:cubicBezTo>
                    <a:pt x="73750" y="282996"/>
                    <a:pt x="35082" y="216259"/>
                    <a:pt x="61008" y="268110"/>
                  </a:cubicBezTo>
                  <a:cubicBezTo>
                    <a:pt x="64320" y="274734"/>
                    <a:pt x="68842" y="280687"/>
                    <a:pt x="72438" y="287160"/>
                  </a:cubicBezTo>
                  <a:cubicBezTo>
                    <a:pt x="75196" y="292125"/>
                    <a:pt x="77240" y="297469"/>
                    <a:pt x="80058" y="302400"/>
                  </a:cubicBezTo>
                  <a:cubicBezTo>
                    <a:pt x="85189" y="311379"/>
                    <a:pt x="93267" y="320893"/>
                    <a:pt x="99108" y="329070"/>
                  </a:cubicBezTo>
                  <a:cubicBezTo>
                    <a:pt x="101770" y="332796"/>
                    <a:pt x="104188" y="336690"/>
                    <a:pt x="106728" y="340500"/>
                  </a:cubicBezTo>
                  <a:cubicBezTo>
                    <a:pt x="108498" y="346693"/>
                    <a:pt x="139492" y="384312"/>
                    <a:pt x="144828" y="391935"/>
                  </a:cubicBezTo>
                  <a:cubicBezTo>
                    <a:pt x="153835" y="404802"/>
                    <a:pt x="171498" y="427177"/>
                    <a:pt x="179118" y="435750"/>
                  </a:cubicBezTo>
                  <a:cubicBezTo>
                    <a:pt x="186738" y="444323"/>
                    <a:pt x="187071" y="440390"/>
                    <a:pt x="190548" y="443370"/>
                  </a:cubicBezTo>
                  <a:cubicBezTo>
                    <a:pt x="196003" y="448045"/>
                    <a:pt x="198485" y="450990"/>
                    <a:pt x="205788" y="458610"/>
                  </a:cubicBezTo>
                  <a:cubicBezTo>
                    <a:pt x="213091" y="466230"/>
                    <a:pt x="225791" y="477343"/>
                    <a:pt x="234363" y="489090"/>
                  </a:cubicBezTo>
                  <a:cubicBezTo>
                    <a:pt x="242936" y="500838"/>
                    <a:pt x="250238" y="519570"/>
                    <a:pt x="257223" y="529095"/>
                  </a:cubicBezTo>
                  <a:cubicBezTo>
                    <a:pt x="264208" y="538620"/>
                    <a:pt x="270876" y="540843"/>
                    <a:pt x="276273" y="546240"/>
                  </a:cubicBezTo>
                  <a:cubicBezTo>
                    <a:pt x="281670" y="551637"/>
                    <a:pt x="284528" y="556718"/>
                    <a:pt x="289608" y="561480"/>
                  </a:cubicBezTo>
                  <a:cubicBezTo>
                    <a:pt x="294688" y="566243"/>
                    <a:pt x="302943" y="572275"/>
                    <a:pt x="306753" y="574815"/>
                  </a:cubicBezTo>
                  <a:cubicBezTo>
                    <a:pt x="309293" y="578625"/>
                    <a:pt x="298816" y="595452"/>
                    <a:pt x="321993" y="593865"/>
                  </a:cubicBezTo>
                  <a:cubicBezTo>
                    <a:pt x="345170" y="592278"/>
                    <a:pt x="412026" y="572048"/>
                    <a:pt x="445818" y="565290"/>
                  </a:cubicBezTo>
                  <a:cubicBezTo>
                    <a:pt x="450898" y="561480"/>
                    <a:pt x="456925" y="558681"/>
                    <a:pt x="461058" y="553860"/>
                  </a:cubicBezTo>
                  <a:cubicBezTo>
                    <a:pt x="471505" y="541672"/>
                    <a:pt x="467643" y="534106"/>
                    <a:pt x="472488" y="519570"/>
                  </a:cubicBezTo>
                  <a:cubicBezTo>
                    <a:pt x="474284" y="514182"/>
                    <a:pt x="478167" y="509668"/>
                    <a:pt x="480108" y="504330"/>
                  </a:cubicBezTo>
                  <a:cubicBezTo>
                    <a:pt x="483268" y="495641"/>
                    <a:pt x="485188" y="486550"/>
                    <a:pt x="487728" y="477660"/>
                  </a:cubicBezTo>
                  <a:cubicBezTo>
                    <a:pt x="488998" y="467500"/>
                    <a:pt x="489706" y="457254"/>
                    <a:pt x="491538" y="447180"/>
                  </a:cubicBezTo>
                  <a:cubicBezTo>
                    <a:pt x="492256" y="443229"/>
                    <a:pt x="495348" y="439766"/>
                    <a:pt x="495348" y="435750"/>
                  </a:cubicBezTo>
                  <a:cubicBezTo>
                    <a:pt x="495348" y="422085"/>
                    <a:pt x="486304" y="412613"/>
                    <a:pt x="480108" y="401460"/>
                  </a:cubicBezTo>
                  <a:cubicBezTo>
                    <a:pt x="477350" y="396495"/>
                    <a:pt x="476800" y="389916"/>
                    <a:pt x="472488" y="386220"/>
                  </a:cubicBezTo>
                  <a:cubicBezTo>
                    <a:pt x="467295" y="381769"/>
                    <a:pt x="459788" y="381140"/>
                    <a:pt x="453438" y="378600"/>
                  </a:cubicBezTo>
                  <a:cubicBezTo>
                    <a:pt x="449628" y="374790"/>
                    <a:pt x="446491" y="370159"/>
                    <a:pt x="442008" y="367170"/>
                  </a:cubicBezTo>
                  <a:cubicBezTo>
                    <a:pt x="438728" y="364984"/>
                    <a:pt x="417370" y="360058"/>
                    <a:pt x="415338" y="359550"/>
                  </a:cubicBezTo>
                  <a:cubicBezTo>
                    <a:pt x="376691" y="333785"/>
                    <a:pt x="394375" y="340022"/>
                    <a:pt x="365808" y="332880"/>
                  </a:cubicBezTo>
                  <a:cubicBezTo>
                    <a:pt x="373754" y="305069"/>
                    <a:pt x="386313" y="274299"/>
                    <a:pt x="365808" y="245250"/>
                  </a:cubicBezTo>
                  <a:cubicBezTo>
                    <a:pt x="358448" y="234823"/>
                    <a:pt x="340408" y="242710"/>
                    <a:pt x="327708" y="241440"/>
                  </a:cubicBezTo>
                  <a:cubicBezTo>
                    <a:pt x="298978" y="231863"/>
                    <a:pt x="334391" y="244782"/>
                    <a:pt x="304848" y="230010"/>
                  </a:cubicBezTo>
                  <a:cubicBezTo>
                    <a:pt x="301256" y="228214"/>
                    <a:pt x="297109" y="227782"/>
                    <a:pt x="293418" y="226200"/>
                  </a:cubicBezTo>
                  <a:cubicBezTo>
                    <a:pt x="288198" y="223963"/>
                    <a:pt x="283258" y="221120"/>
                    <a:pt x="278178" y="218580"/>
                  </a:cubicBezTo>
                  <a:cubicBezTo>
                    <a:pt x="275638" y="214770"/>
                    <a:pt x="272606" y="211246"/>
                    <a:pt x="270558" y="207150"/>
                  </a:cubicBezTo>
                  <a:cubicBezTo>
                    <a:pt x="267499" y="201033"/>
                    <a:pt x="266563" y="193900"/>
                    <a:pt x="262938" y="188100"/>
                  </a:cubicBezTo>
                  <a:cubicBezTo>
                    <a:pt x="260082" y="183531"/>
                    <a:pt x="255318" y="180480"/>
                    <a:pt x="251508" y="176670"/>
                  </a:cubicBezTo>
                  <a:cubicBezTo>
                    <a:pt x="249873" y="165222"/>
                    <a:pt x="247231" y="143207"/>
                    <a:pt x="243888" y="130950"/>
                  </a:cubicBezTo>
                  <a:cubicBezTo>
                    <a:pt x="241775" y="123201"/>
                    <a:pt x="241087" y="114516"/>
                    <a:pt x="236268" y="108090"/>
                  </a:cubicBezTo>
                  <a:lnTo>
                    <a:pt x="224838" y="92850"/>
                  </a:lnTo>
                  <a:cubicBezTo>
                    <a:pt x="223568" y="86500"/>
                    <a:pt x="223433" y="79813"/>
                    <a:pt x="221028" y="73800"/>
                  </a:cubicBezTo>
                  <a:cubicBezTo>
                    <a:pt x="218278" y="66924"/>
                    <a:pt x="214287" y="60481"/>
                    <a:pt x="209598" y="54750"/>
                  </a:cubicBezTo>
                  <a:cubicBezTo>
                    <a:pt x="200337" y="43431"/>
                    <a:pt x="178644" y="22557"/>
                    <a:pt x="163878" y="16650"/>
                  </a:cubicBezTo>
                  <a:cubicBezTo>
                    <a:pt x="157528" y="14110"/>
                    <a:pt x="150945" y="12089"/>
                    <a:pt x="144828" y="9030"/>
                  </a:cubicBezTo>
                  <a:cubicBezTo>
                    <a:pt x="140732" y="6982"/>
                    <a:pt x="137607" y="3214"/>
                    <a:pt x="133398" y="1410"/>
                  </a:cubicBezTo>
                  <a:cubicBezTo>
                    <a:pt x="123789" y="-2708"/>
                    <a:pt x="111173" y="3315"/>
                    <a:pt x="102918" y="522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/>
            </a:p>
          </p:txBody>
        </p:sp>
        <p:sp>
          <p:nvSpPr>
            <p:cNvPr id="432" name="Иркутская обл.">
              <a:extLst>
                <a:ext uri="{FF2B5EF4-FFF2-40B4-BE49-F238E27FC236}">
                  <a16:creationId xmlns="" xmlns:a16="http://schemas.microsoft.com/office/drawing/2014/main" id="{ADBAA61B-11B1-75EE-1252-1A404031826D}"/>
                </a:ext>
              </a:extLst>
            </p:cNvPr>
            <p:cNvSpPr>
              <a:spLocks/>
            </p:cNvSpPr>
            <p:nvPr/>
          </p:nvSpPr>
          <p:spPr bwMode="auto">
            <a:xfrm>
              <a:off x="6823737" y="3904163"/>
              <a:ext cx="1285874" cy="1205887"/>
            </a:xfrm>
            <a:custGeom>
              <a:avLst/>
              <a:gdLst>
                <a:gd name="T0" fmla="*/ 130 w 343"/>
                <a:gd name="T1" fmla="*/ 6 h 385"/>
                <a:gd name="T2" fmla="*/ 122 w 343"/>
                <a:gd name="T3" fmla="*/ 28 h 385"/>
                <a:gd name="T4" fmla="*/ 130 w 343"/>
                <a:gd name="T5" fmla="*/ 52 h 385"/>
                <a:gd name="T6" fmla="*/ 125 w 343"/>
                <a:gd name="T7" fmla="*/ 69 h 385"/>
                <a:gd name="T8" fmla="*/ 112 w 343"/>
                <a:gd name="T9" fmla="*/ 91 h 385"/>
                <a:gd name="T10" fmla="*/ 121 w 343"/>
                <a:gd name="T11" fmla="*/ 120 h 385"/>
                <a:gd name="T12" fmla="*/ 126 w 343"/>
                <a:gd name="T13" fmla="*/ 134 h 385"/>
                <a:gd name="T14" fmla="*/ 135 w 343"/>
                <a:gd name="T15" fmla="*/ 155 h 385"/>
                <a:gd name="T16" fmla="*/ 117 w 343"/>
                <a:gd name="T17" fmla="*/ 166 h 385"/>
                <a:gd name="T18" fmla="*/ 101 w 343"/>
                <a:gd name="T19" fmla="*/ 156 h 385"/>
                <a:gd name="T20" fmla="*/ 93 w 343"/>
                <a:gd name="T21" fmla="*/ 172 h 385"/>
                <a:gd name="T22" fmla="*/ 76 w 343"/>
                <a:gd name="T23" fmla="*/ 211 h 385"/>
                <a:gd name="T24" fmla="*/ 61 w 343"/>
                <a:gd name="T25" fmla="*/ 202 h 385"/>
                <a:gd name="T26" fmla="*/ 47 w 343"/>
                <a:gd name="T27" fmla="*/ 209 h 385"/>
                <a:gd name="T28" fmla="*/ 28 w 343"/>
                <a:gd name="T29" fmla="*/ 221 h 385"/>
                <a:gd name="T30" fmla="*/ 30 w 343"/>
                <a:gd name="T31" fmla="*/ 240 h 385"/>
                <a:gd name="T32" fmla="*/ 21 w 343"/>
                <a:gd name="T33" fmla="*/ 260 h 385"/>
                <a:gd name="T34" fmla="*/ 19 w 343"/>
                <a:gd name="T35" fmla="*/ 279 h 385"/>
                <a:gd name="T36" fmla="*/ 16 w 343"/>
                <a:gd name="T37" fmla="*/ 301 h 385"/>
                <a:gd name="T38" fmla="*/ 4 w 343"/>
                <a:gd name="T39" fmla="*/ 310 h 385"/>
                <a:gd name="T40" fmla="*/ 21 w 343"/>
                <a:gd name="T41" fmla="*/ 331 h 385"/>
                <a:gd name="T42" fmla="*/ 50 w 343"/>
                <a:gd name="T43" fmla="*/ 343 h 385"/>
                <a:gd name="T44" fmla="*/ 81 w 343"/>
                <a:gd name="T45" fmla="*/ 335 h 385"/>
                <a:gd name="T46" fmla="*/ 94 w 343"/>
                <a:gd name="T47" fmla="*/ 348 h 385"/>
                <a:gd name="T48" fmla="*/ 125 w 343"/>
                <a:gd name="T49" fmla="*/ 359 h 385"/>
                <a:gd name="T50" fmla="*/ 146 w 343"/>
                <a:gd name="T51" fmla="*/ 378 h 385"/>
                <a:gd name="T52" fmla="*/ 165 w 343"/>
                <a:gd name="T53" fmla="*/ 380 h 385"/>
                <a:gd name="T54" fmla="*/ 188 w 343"/>
                <a:gd name="T55" fmla="*/ 351 h 385"/>
                <a:gd name="T56" fmla="*/ 219 w 343"/>
                <a:gd name="T57" fmla="*/ 286 h 385"/>
                <a:gd name="T58" fmla="*/ 210 w 343"/>
                <a:gd name="T59" fmla="*/ 235 h 385"/>
                <a:gd name="T60" fmla="*/ 204 w 343"/>
                <a:gd name="T61" fmla="*/ 208 h 385"/>
                <a:gd name="T62" fmla="*/ 220 w 343"/>
                <a:gd name="T63" fmla="*/ 196 h 385"/>
                <a:gd name="T64" fmla="*/ 240 w 343"/>
                <a:gd name="T65" fmla="*/ 194 h 385"/>
                <a:gd name="T66" fmla="*/ 246 w 343"/>
                <a:gd name="T67" fmla="*/ 189 h 385"/>
                <a:gd name="T68" fmla="*/ 264 w 343"/>
                <a:gd name="T69" fmla="*/ 189 h 385"/>
                <a:gd name="T70" fmla="*/ 284 w 343"/>
                <a:gd name="T71" fmla="*/ 188 h 385"/>
                <a:gd name="T72" fmla="*/ 294 w 343"/>
                <a:gd name="T73" fmla="*/ 170 h 385"/>
                <a:gd name="T74" fmla="*/ 315 w 343"/>
                <a:gd name="T75" fmla="*/ 161 h 385"/>
                <a:gd name="T76" fmla="*/ 319 w 343"/>
                <a:gd name="T77" fmla="*/ 165 h 385"/>
                <a:gd name="T78" fmla="*/ 337 w 343"/>
                <a:gd name="T79" fmla="*/ 152 h 385"/>
                <a:gd name="T80" fmla="*/ 318 w 343"/>
                <a:gd name="T81" fmla="*/ 136 h 385"/>
                <a:gd name="T82" fmla="*/ 320 w 343"/>
                <a:gd name="T83" fmla="*/ 126 h 385"/>
                <a:gd name="T84" fmla="*/ 331 w 343"/>
                <a:gd name="T85" fmla="*/ 116 h 385"/>
                <a:gd name="T86" fmla="*/ 343 w 343"/>
                <a:gd name="T87" fmla="*/ 109 h 385"/>
                <a:gd name="T88" fmla="*/ 326 w 343"/>
                <a:gd name="T89" fmla="*/ 93 h 385"/>
                <a:gd name="T90" fmla="*/ 312 w 343"/>
                <a:gd name="T91" fmla="*/ 81 h 385"/>
                <a:gd name="T92" fmla="*/ 298 w 343"/>
                <a:gd name="T93" fmla="*/ 82 h 385"/>
                <a:gd name="T94" fmla="*/ 282 w 343"/>
                <a:gd name="T95" fmla="*/ 70 h 385"/>
                <a:gd name="T96" fmla="*/ 260 w 343"/>
                <a:gd name="T97" fmla="*/ 82 h 385"/>
                <a:gd name="T98" fmla="*/ 255 w 343"/>
                <a:gd name="T99" fmla="*/ 98 h 385"/>
                <a:gd name="T100" fmla="*/ 242 w 343"/>
                <a:gd name="T101" fmla="*/ 123 h 385"/>
                <a:gd name="T102" fmla="*/ 237 w 343"/>
                <a:gd name="T103" fmla="*/ 120 h 385"/>
                <a:gd name="T104" fmla="*/ 224 w 343"/>
                <a:gd name="T105" fmla="*/ 124 h 385"/>
                <a:gd name="T106" fmla="*/ 199 w 343"/>
                <a:gd name="T107" fmla="*/ 139 h 385"/>
                <a:gd name="T108" fmla="*/ 191 w 343"/>
                <a:gd name="T109" fmla="*/ 91 h 385"/>
                <a:gd name="T110" fmla="*/ 181 w 343"/>
                <a:gd name="T111" fmla="*/ 68 h 385"/>
                <a:gd name="T112" fmla="*/ 175 w 343"/>
                <a:gd name="T113" fmla="*/ 56 h 385"/>
                <a:gd name="T114" fmla="*/ 173 w 343"/>
                <a:gd name="T115" fmla="*/ 44 h 385"/>
                <a:gd name="T116" fmla="*/ 163 w 343"/>
                <a:gd name="T117" fmla="*/ 28 h 385"/>
                <a:gd name="T118" fmla="*/ 144 w 343"/>
                <a:gd name="T119" fmla="*/ 16 h 385"/>
                <a:gd name="T120" fmla="*/ 143 w 343"/>
                <a:gd name="T121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43" h="385">
                  <a:moveTo>
                    <a:pt x="143" y="0"/>
                  </a:moveTo>
                  <a:cubicBezTo>
                    <a:pt x="136" y="5"/>
                    <a:pt x="136" y="5"/>
                    <a:pt x="136" y="5"/>
                  </a:cubicBezTo>
                  <a:cubicBezTo>
                    <a:pt x="130" y="6"/>
                    <a:pt x="130" y="6"/>
                    <a:pt x="130" y="6"/>
                  </a:cubicBezTo>
                  <a:cubicBezTo>
                    <a:pt x="120" y="13"/>
                    <a:pt x="120" y="13"/>
                    <a:pt x="120" y="13"/>
                  </a:cubicBezTo>
                  <a:cubicBezTo>
                    <a:pt x="119" y="21"/>
                    <a:pt x="119" y="21"/>
                    <a:pt x="119" y="21"/>
                  </a:cubicBezTo>
                  <a:cubicBezTo>
                    <a:pt x="122" y="28"/>
                    <a:pt x="122" y="28"/>
                    <a:pt x="122" y="28"/>
                  </a:cubicBezTo>
                  <a:cubicBezTo>
                    <a:pt x="121" y="35"/>
                    <a:pt x="121" y="35"/>
                    <a:pt x="121" y="35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30" y="52"/>
                    <a:pt x="130" y="52"/>
                    <a:pt x="130" y="52"/>
                  </a:cubicBezTo>
                  <a:cubicBezTo>
                    <a:pt x="128" y="57"/>
                    <a:pt x="128" y="57"/>
                    <a:pt x="128" y="57"/>
                  </a:cubicBezTo>
                  <a:cubicBezTo>
                    <a:pt x="131" y="63"/>
                    <a:pt x="131" y="63"/>
                    <a:pt x="131" y="63"/>
                  </a:cubicBezTo>
                  <a:cubicBezTo>
                    <a:pt x="125" y="69"/>
                    <a:pt x="125" y="69"/>
                    <a:pt x="125" y="69"/>
                  </a:cubicBezTo>
                  <a:cubicBezTo>
                    <a:pt x="125" y="79"/>
                    <a:pt x="125" y="79"/>
                    <a:pt x="125" y="79"/>
                  </a:cubicBezTo>
                  <a:cubicBezTo>
                    <a:pt x="121" y="84"/>
                    <a:pt x="121" y="84"/>
                    <a:pt x="121" y="84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1" y="113"/>
                    <a:pt x="111" y="113"/>
                    <a:pt x="111" y="113"/>
                  </a:cubicBezTo>
                  <a:cubicBezTo>
                    <a:pt x="121" y="120"/>
                    <a:pt x="121" y="120"/>
                    <a:pt x="121" y="120"/>
                  </a:cubicBezTo>
                  <a:cubicBezTo>
                    <a:pt x="127" y="119"/>
                    <a:pt x="127" y="119"/>
                    <a:pt x="127" y="119"/>
                  </a:cubicBezTo>
                  <a:cubicBezTo>
                    <a:pt x="131" y="132"/>
                    <a:pt x="131" y="132"/>
                    <a:pt x="131" y="132"/>
                  </a:cubicBezTo>
                  <a:cubicBezTo>
                    <a:pt x="126" y="134"/>
                    <a:pt x="126" y="134"/>
                    <a:pt x="126" y="134"/>
                  </a:cubicBezTo>
                  <a:cubicBezTo>
                    <a:pt x="126" y="141"/>
                    <a:pt x="126" y="141"/>
                    <a:pt x="126" y="141"/>
                  </a:cubicBezTo>
                  <a:cubicBezTo>
                    <a:pt x="132" y="142"/>
                    <a:pt x="132" y="142"/>
                    <a:pt x="132" y="142"/>
                  </a:cubicBezTo>
                  <a:cubicBezTo>
                    <a:pt x="135" y="155"/>
                    <a:pt x="135" y="155"/>
                    <a:pt x="135" y="155"/>
                  </a:cubicBezTo>
                  <a:cubicBezTo>
                    <a:pt x="129" y="161"/>
                    <a:pt x="129" y="161"/>
                    <a:pt x="129" y="161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3" y="163"/>
                    <a:pt x="113" y="163"/>
                    <a:pt x="113" y="163"/>
                  </a:cubicBezTo>
                  <a:cubicBezTo>
                    <a:pt x="106" y="162"/>
                    <a:pt x="106" y="162"/>
                    <a:pt x="106" y="162"/>
                  </a:cubicBezTo>
                  <a:cubicBezTo>
                    <a:pt x="101" y="156"/>
                    <a:pt x="101" y="156"/>
                    <a:pt x="101" y="156"/>
                  </a:cubicBezTo>
                  <a:cubicBezTo>
                    <a:pt x="95" y="158"/>
                    <a:pt x="95" y="158"/>
                    <a:pt x="95" y="158"/>
                  </a:cubicBezTo>
                  <a:cubicBezTo>
                    <a:pt x="91" y="163"/>
                    <a:pt x="91" y="163"/>
                    <a:pt x="91" y="163"/>
                  </a:cubicBezTo>
                  <a:cubicBezTo>
                    <a:pt x="93" y="172"/>
                    <a:pt x="93" y="172"/>
                    <a:pt x="93" y="172"/>
                  </a:cubicBezTo>
                  <a:cubicBezTo>
                    <a:pt x="77" y="191"/>
                    <a:pt x="77" y="191"/>
                    <a:pt x="77" y="191"/>
                  </a:cubicBezTo>
                  <a:cubicBezTo>
                    <a:pt x="73" y="205"/>
                    <a:pt x="73" y="205"/>
                    <a:pt x="73" y="205"/>
                  </a:cubicBezTo>
                  <a:cubicBezTo>
                    <a:pt x="76" y="211"/>
                    <a:pt x="76" y="211"/>
                    <a:pt x="76" y="211"/>
                  </a:cubicBezTo>
                  <a:cubicBezTo>
                    <a:pt x="74" y="216"/>
                    <a:pt x="74" y="216"/>
                    <a:pt x="74" y="216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1" y="202"/>
                    <a:pt x="61" y="202"/>
                    <a:pt x="61" y="202"/>
                  </a:cubicBezTo>
                  <a:cubicBezTo>
                    <a:pt x="56" y="198"/>
                    <a:pt x="56" y="198"/>
                    <a:pt x="56" y="198"/>
                  </a:cubicBezTo>
                  <a:cubicBezTo>
                    <a:pt x="53" y="201"/>
                    <a:pt x="53" y="201"/>
                    <a:pt x="53" y="201"/>
                  </a:cubicBezTo>
                  <a:cubicBezTo>
                    <a:pt x="47" y="209"/>
                    <a:pt x="47" y="209"/>
                    <a:pt x="47" y="209"/>
                  </a:cubicBezTo>
                  <a:cubicBezTo>
                    <a:pt x="36" y="210"/>
                    <a:pt x="36" y="210"/>
                    <a:pt x="36" y="210"/>
                  </a:cubicBezTo>
                  <a:cubicBezTo>
                    <a:pt x="29" y="211"/>
                    <a:pt x="29" y="211"/>
                    <a:pt x="29" y="211"/>
                  </a:cubicBezTo>
                  <a:cubicBezTo>
                    <a:pt x="28" y="221"/>
                    <a:pt x="28" y="221"/>
                    <a:pt x="28" y="221"/>
                  </a:cubicBezTo>
                  <a:cubicBezTo>
                    <a:pt x="23" y="225"/>
                    <a:pt x="23" y="225"/>
                    <a:pt x="23" y="225"/>
                  </a:cubicBezTo>
                  <a:cubicBezTo>
                    <a:pt x="24" y="232"/>
                    <a:pt x="24" y="232"/>
                    <a:pt x="24" y="232"/>
                  </a:cubicBezTo>
                  <a:cubicBezTo>
                    <a:pt x="30" y="240"/>
                    <a:pt x="30" y="240"/>
                    <a:pt x="30" y="240"/>
                  </a:cubicBezTo>
                  <a:cubicBezTo>
                    <a:pt x="32" y="250"/>
                    <a:pt x="32" y="250"/>
                    <a:pt x="32" y="250"/>
                  </a:cubicBezTo>
                  <a:cubicBezTo>
                    <a:pt x="26" y="256"/>
                    <a:pt x="26" y="256"/>
                    <a:pt x="26" y="256"/>
                  </a:cubicBezTo>
                  <a:cubicBezTo>
                    <a:pt x="21" y="260"/>
                    <a:pt x="21" y="260"/>
                    <a:pt x="21" y="260"/>
                  </a:cubicBezTo>
                  <a:cubicBezTo>
                    <a:pt x="16" y="261"/>
                    <a:pt x="16" y="261"/>
                    <a:pt x="16" y="261"/>
                  </a:cubicBezTo>
                  <a:cubicBezTo>
                    <a:pt x="14" y="271"/>
                    <a:pt x="14" y="271"/>
                    <a:pt x="14" y="271"/>
                  </a:cubicBezTo>
                  <a:cubicBezTo>
                    <a:pt x="19" y="279"/>
                    <a:pt x="19" y="279"/>
                    <a:pt x="19" y="279"/>
                  </a:cubicBezTo>
                  <a:cubicBezTo>
                    <a:pt x="16" y="286"/>
                    <a:pt x="16" y="286"/>
                    <a:pt x="16" y="286"/>
                  </a:cubicBezTo>
                  <a:cubicBezTo>
                    <a:pt x="18" y="297"/>
                    <a:pt x="18" y="297"/>
                    <a:pt x="18" y="297"/>
                  </a:cubicBezTo>
                  <a:cubicBezTo>
                    <a:pt x="16" y="301"/>
                    <a:pt x="16" y="301"/>
                    <a:pt x="16" y="301"/>
                  </a:cubicBezTo>
                  <a:cubicBezTo>
                    <a:pt x="16" y="306"/>
                    <a:pt x="16" y="306"/>
                    <a:pt x="16" y="306"/>
                  </a:cubicBezTo>
                  <a:cubicBezTo>
                    <a:pt x="9" y="307"/>
                    <a:pt x="9" y="307"/>
                    <a:pt x="9" y="307"/>
                  </a:cubicBezTo>
                  <a:cubicBezTo>
                    <a:pt x="4" y="310"/>
                    <a:pt x="4" y="310"/>
                    <a:pt x="4" y="310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2" y="321"/>
                    <a:pt x="2" y="321"/>
                    <a:pt x="2" y="321"/>
                  </a:cubicBezTo>
                  <a:cubicBezTo>
                    <a:pt x="21" y="331"/>
                    <a:pt x="21" y="331"/>
                    <a:pt x="21" y="331"/>
                  </a:cubicBezTo>
                  <a:cubicBezTo>
                    <a:pt x="30" y="333"/>
                    <a:pt x="30" y="333"/>
                    <a:pt x="30" y="333"/>
                  </a:cubicBezTo>
                  <a:cubicBezTo>
                    <a:pt x="41" y="336"/>
                    <a:pt x="41" y="336"/>
                    <a:pt x="41" y="336"/>
                  </a:cubicBezTo>
                  <a:cubicBezTo>
                    <a:pt x="50" y="343"/>
                    <a:pt x="50" y="343"/>
                    <a:pt x="50" y="343"/>
                  </a:cubicBezTo>
                  <a:cubicBezTo>
                    <a:pt x="62" y="341"/>
                    <a:pt x="62" y="341"/>
                    <a:pt x="62" y="341"/>
                  </a:cubicBezTo>
                  <a:cubicBezTo>
                    <a:pt x="67" y="348"/>
                    <a:pt x="67" y="348"/>
                    <a:pt x="67" y="348"/>
                  </a:cubicBezTo>
                  <a:cubicBezTo>
                    <a:pt x="81" y="335"/>
                    <a:pt x="81" y="335"/>
                    <a:pt x="81" y="335"/>
                  </a:cubicBezTo>
                  <a:cubicBezTo>
                    <a:pt x="87" y="339"/>
                    <a:pt x="87" y="339"/>
                    <a:pt x="87" y="339"/>
                  </a:cubicBezTo>
                  <a:cubicBezTo>
                    <a:pt x="86" y="342"/>
                    <a:pt x="86" y="342"/>
                    <a:pt x="86" y="342"/>
                  </a:cubicBezTo>
                  <a:cubicBezTo>
                    <a:pt x="94" y="348"/>
                    <a:pt x="94" y="348"/>
                    <a:pt x="94" y="348"/>
                  </a:cubicBezTo>
                  <a:cubicBezTo>
                    <a:pt x="103" y="349"/>
                    <a:pt x="103" y="349"/>
                    <a:pt x="103" y="349"/>
                  </a:cubicBezTo>
                  <a:cubicBezTo>
                    <a:pt x="118" y="361"/>
                    <a:pt x="118" y="361"/>
                    <a:pt x="118" y="361"/>
                  </a:cubicBezTo>
                  <a:cubicBezTo>
                    <a:pt x="125" y="359"/>
                    <a:pt x="125" y="359"/>
                    <a:pt x="125" y="359"/>
                  </a:cubicBezTo>
                  <a:cubicBezTo>
                    <a:pt x="135" y="368"/>
                    <a:pt x="135" y="368"/>
                    <a:pt x="135" y="368"/>
                  </a:cubicBezTo>
                  <a:cubicBezTo>
                    <a:pt x="143" y="367"/>
                    <a:pt x="143" y="367"/>
                    <a:pt x="143" y="367"/>
                  </a:cubicBezTo>
                  <a:cubicBezTo>
                    <a:pt x="146" y="378"/>
                    <a:pt x="146" y="378"/>
                    <a:pt x="146" y="378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60" y="385"/>
                    <a:pt x="160" y="385"/>
                    <a:pt x="160" y="385"/>
                  </a:cubicBezTo>
                  <a:cubicBezTo>
                    <a:pt x="165" y="380"/>
                    <a:pt x="165" y="380"/>
                    <a:pt x="165" y="380"/>
                  </a:cubicBezTo>
                  <a:cubicBezTo>
                    <a:pt x="170" y="380"/>
                    <a:pt x="170" y="380"/>
                    <a:pt x="170" y="380"/>
                  </a:cubicBezTo>
                  <a:cubicBezTo>
                    <a:pt x="171" y="369"/>
                    <a:pt x="171" y="369"/>
                    <a:pt x="171" y="369"/>
                  </a:cubicBezTo>
                  <a:cubicBezTo>
                    <a:pt x="188" y="351"/>
                    <a:pt x="188" y="351"/>
                    <a:pt x="188" y="351"/>
                  </a:cubicBezTo>
                  <a:cubicBezTo>
                    <a:pt x="191" y="341"/>
                    <a:pt x="191" y="341"/>
                    <a:pt x="191" y="341"/>
                  </a:cubicBezTo>
                  <a:cubicBezTo>
                    <a:pt x="217" y="313"/>
                    <a:pt x="217" y="313"/>
                    <a:pt x="217" y="313"/>
                  </a:cubicBezTo>
                  <a:cubicBezTo>
                    <a:pt x="219" y="286"/>
                    <a:pt x="219" y="286"/>
                    <a:pt x="219" y="286"/>
                  </a:cubicBezTo>
                  <a:cubicBezTo>
                    <a:pt x="224" y="270"/>
                    <a:pt x="224" y="270"/>
                    <a:pt x="224" y="270"/>
                  </a:cubicBezTo>
                  <a:cubicBezTo>
                    <a:pt x="215" y="267"/>
                    <a:pt x="215" y="267"/>
                    <a:pt x="215" y="267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6" y="226"/>
                    <a:pt x="216" y="226"/>
                    <a:pt x="216" y="226"/>
                  </a:cubicBezTo>
                  <a:cubicBezTo>
                    <a:pt x="207" y="220"/>
                    <a:pt x="207" y="220"/>
                    <a:pt x="207" y="220"/>
                  </a:cubicBezTo>
                  <a:cubicBezTo>
                    <a:pt x="204" y="208"/>
                    <a:pt x="204" y="208"/>
                    <a:pt x="204" y="208"/>
                  </a:cubicBezTo>
                  <a:cubicBezTo>
                    <a:pt x="212" y="203"/>
                    <a:pt x="212" y="203"/>
                    <a:pt x="212" y="203"/>
                  </a:cubicBezTo>
                  <a:cubicBezTo>
                    <a:pt x="219" y="205"/>
                    <a:pt x="219" y="205"/>
                    <a:pt x="219" y="205"/>
                  </a:cubicBezTo>
                  <a:cubicBezTo>
                    <a:pt x="220" y="196"/>
                    <a:pt x="220" y="196"/>
                    <a:pt x="220" y="196"/>
                  </a:cubicBezTo>
                  <a:cubicBezTo>
                    <a:pt x="224" y="195"/>
                    <a:pt x="224" y="195"/>
                    <a:pt x="224" y="195"/>
                  </a:cubicBezTo>
                  <a:cubicBezTo>
                    <a:pt x="232" y="197"/>
                    <a:pt x="232" y="197"/>
                    <a:pt x="232" y="197"/>
                  </a:cubicBezTo>
                  <a:cubicBezTo>
                    <a:pt x="240" y="194"/>
                    <a:pt x="240" y="194"/>
                    <a:pt x="240" y="194"/>
                  </a:cubicBezTo>
                  <a:cubicBezTo>
                    <a:pt x="239" y="188"/>
                    <a:pt x="239" y="188"/>
                    <a:pt x="239" y="188"/>
                  </a:cubicBezTo>
                  <a:cubicBezTo>
                    <a:pt x="244" y="182"/>
                    <a:pt x="244" y="182"/>
                    <a:pt x="244" y="182"/>
                  </a:cubicBezTo>
                  <a:cubicBezTo>
                    <a:pt x="246" y="189"/>
                    <a:pt x="246" y="189"/>
                    <a:pt x="246" y="189"/>
                  </a:cubicBezTo>
                  <a:cubicBezTo>
                    <a:pt x="256" y="189"/>
                    <a:pt x="256" y="189"/>
                    <a:pt x="256" y="189"/>
                  </a:cubicBezTo>
                  <a:cubicBezTo>
                    <a:pt x="261" y="184"/>
                    <a:pt x="261" y="184"/>
                    <a:pt x="261" y="184"/>
                  </a:cubicBezTo>
                  <a:cubicBezTo>
                    <a:pt x="264" y="189"/>
                    <a:pt x="264" y="189"/>
                    <a:pt x="264" y="189"/>
                  </a:cubicBezTo>
                  <a:cubicBezTo>
                    <a:pt x="274" y="189"/>
                    <a:pt x="274" y="189"/>
                    <a:pt x="274" y="189"/>
                  </a:cubicBezTo>
                  <a:cubicBezTo>
                    <a:pt x="277" y="183"/>
                    <a:pt x="277" y="183"/>
                    <a:pt x="277" y="183"/>
                  </a:cubicBezTo>
                  <a:cubicBezTo>
                    <a:pt x="284" y="188"/>
                    <a:pt x="284" y="188"/>
                    <a:pt x="284" y="188"/>
                  </a:cubicBezTo>
                  <a:cubicBezTo>
                    <a:pt x="290" y="182"/>
                    <a:pt x="290" y="182"/>
                    <a:pt x="290" y="182"/>
                  </a:cubicBezTo>
                  <a:cubicBezTo>
                    <a:pt x="296" y="182"/>
                    <a:pt x="296" y="182"/>
                    <a:pt x="296" y="182"/>
                  </a:cubicBezTo>
                  <a:cubicBezTo>
                    <a:pt x="294" y="170"/>
                    <a:pt x="294" y="170"/>
                    <a:pt x="294" y="170"/>
                  </a:cubicBezTo>
                  <a:cubicBezTo>
                    <a:pt x="302" y="163"/>
                    <a:pt x="302" y="163"/>
                    <a:pt x="302" y="163"/>
                  </a:cubicBezTo>
                  <a:cubicBezTo>
                    <a:pt x="307" y="157"/>
                    <a:pt x="307" y="157"/>
                    <a:pt x="307" y="157"/>
                  </a:cubicBezTo>
                  <a:cubicBezTo>
                    <a:pt x="315" y="161"/>
                    <a:pt x="315" y="161"/>
                    <a:pt x="315" y="161"/>
                  </a:cubicBezTo>
                  <a:cubicBezTo>
                    <a:pt x="308" y="168"/>
                    <a:pt x="308" y="168"/>
                    <a:pt x="308" y="168"/>
                  </a:cubicBezTo>
                  <a:cubicBezTo>
                    <a:pt x="312" y="168"/>
                    <a:pt x="312" y="168"/>
                    <a:pt x="312" y="168"/>
                  </a:cubicBezTo>
                  <a:cubicBezTo>
                    <a:pt x="319" y="165"/>
                    <a:pt x="319" y="165"/>
                    <a:pt x="319" y="165"/>
                  </a:cubicBezTo>
                  <a:cubicBezTo>
                    <a:pt x="326" y="168"/>
                    <a:pt x="326" y="168"/>
                    <a:pt x="326" y="168"/>
                  </a:cubicBezTo>
                  <a:cubicBezTo>
                    <a:pt x="335" y="156"/>
                    <a:pt x="335" y="156"/>
                    <a:pt x="335" y="156"/>
                  </a:cubicBezTo>
                  <a:cubicBezTo>
                    <a:pt x="337" y="152"/>
                    <a:pt x="337" y="152"/>
                    <a:pt x="337" y="152"/>
                  </a:cubicBezTo>
                  <a:cubicBezTo>
                    <a:pt x="334" y="146"/>
                    <a:pt x="334" y="146"/>
                    <a:pt x="334" y="146"/>
                  </a:cubicBezTo>
                  <a:cubicBezTo>
                    <a:pt x="328" y="149"/>
                    <a:pt x="328" y="149"/>
                    <a:pt x="328" y="149"/>
                  </a:cubicBezTo>
                  <a:cubicBezTo>
                    <a:pt x="318" y="136"/>
                    <a:pt x="318" y="136"/>
                    <a:pt x="318" y="136"/>
                  </a:cubicBezTo>
                  <a:cubicBezTo>
                    <a:pt x="321" y="132"/>
                    <a:pt x="321" y="132"/>
                    <a:pt x="321" y="132"/>
                  </a:cubicBezTo>
                  <a:cubicBezTo>
                    <a:pt x="317" y="128"/>
                    <a:pt x="317" y="128"/>
                    <a:pt x="317" y="128"/>
                  </a:cubicBezTo>
                  <a:cubicBezTo>
                    <a:pt x="320" y="126"/>
                    <a:pt x="320" y="126"/>
                    <a:pt x="320" y="126"/>
                  </a:cubicBezTo>
                  <a:cubicBezTo>
                    <a:pt x="319" y="118"/>
                    <a:pt x="319" y="118"/>
                    <a:pt x="319" y="118"/>
                  </a:cubicBezTo>
                  <a:cubicBezTo>
                    <a:pt x="326" y="113"/>
                    <a:pt x="326" y="113"/>
                    <a:pt x="326" y="113"/>
                  </a:cubicBezTo>
                  <a:cubicBezTo>
                    <a:pt x="331" y="116"/>
                    <a:pt x="331" y="116"/>
                    <a:pt x="331" y="116"/>
                  </a:cubicBezTo>
                  <a:cubicBezTo>
                    <a:pt x="336" y="117"/>
                    <a:pt x="336" y="117"/>
                    <a:pt x="336" y="117"/>
                  </a:cubicBezTo>
                  <a:cubicBezTo>
                    <a:pt x="342" y="115"/>
                    <a:pt x="342" y="115"/>
                    <a:pt x="342" y="115"/>
                  </a:cubicBezTo>
                  <a:cubicBezTo>
                    <a:pt x="343" y="109"/>
                    <a:pt x="343" y="109"/>
                    <a:pt x="343" y="109"/>
                  </a:cubicBezTo>
                  <a:cubicBezTo>
                    <a:pt x="331" y="96"/>
                    <a:pt x="331" y="96"/>
                    <a:pt x="331" y="96"/>
                  </a:cubicBezTo>
                  <a:cubicBezTo>
                    <a:pt x="330" y="93"/>
                    <a:pt x="330" y="93"/>
                    <a:pt x="330" y="93"/>
                  </a:cubicBezTo>
                  <a:cubicBezTo>
                    <a:pt x="326" y="93"/>
                    <a:pt x="326" y="93"/>
                    <a:pt x="326" y="93"/>
                  </a:cubicBezTo>
                  <a:cubicBezTo>
                    <a:pt x="326" y="87"/>
                    <a:pt x="326" y="87"/>
                    <a:pt x="326" y="87"/>
                  </a:cubicBezTo>
                  <a:cubicBezTo>
                    <a:pt x="316" y="77"/>
                    <a:pt x="316" y="77"/>
                    <a:pt x="316" y="77"/>
                  </a:cubicBezTo>
                  <a:cubicBezTo>
                    <a:pt x="312" y="81"/>
                    <a:pt x="312" y="81"/>
                    <a:pt x="312" y="81"/>
                  </a:cubicBezTo>
                  <a:cubicBezTo>
                    <a:pt x="309" y="85"/>
                    <a:pt x="309" y="85"/>
                    <a:pt x="309" y="85"/>
                  </a:cubicBezTo>
                  <a:cubicBezTo>
                    <a:pt x="303" y="88"/>
                    <a:pt x="303" y="88"/>
                    <a:pt x="303" y="88"/>
                  </a:cubicBezTo>
                  <a:cubicBezTo>
                    <a:pt x="298" y="82"/>
                    <a:pt x="298" y="82"/>
                    <a:pt x="298" y="82"/>
                  </a:cubicBezTo>
                  <a:cubicBezTo>
                    <a:pt x="297" y="76"/>
                    <a:pt x="297" y="76"/>
                    <a:pt x="297" y="76"/>
                  </a:cubicBezTo>
                  <a:cubicBezTo>
                    <a:pt x="289" y="73"/>
                    <a:pt x="289" y="73"/>
                    <a:pt x="289" y="73"/>
                  </a:cubicBezTo>
                  <a:cubicBezTo>
                    <a:pt x="289" y="73"/>
                    <a:pt x="282" y="70"/>
                    <a:pt x="282" y="70"/>
                  </a:cubicBezTo>
                  <a:cubicBezTo>
                    <a:pt x="281" y="70"/>
                    <a:pt x="267" y="70"/>
                    <a:pt x="267" y="70"/>
                  </a:cubicBezTo>
                  <a:cubicBezTo>
                    <a:pt x="262" y="76"/>
                    <a:pt x="262" y="76"/>
                    <a:pt x="262" y="76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56" y="85"/>
                    <a:pt x="256" y="85"/>
                    <a:pt x="256" y="85"/>
                  </a:cubicBezTo>
                  <a:cubicBezTo>
                    <a:pt x="261" y="92"/>
                    <a:pt x="261" y="92"/>
                    <a:pt x="261" y="92"/>
                  </a:cubicBezTo>
                  <a:cubicBezTo>
                    <a:pt x="255" y="98"/>
                    <a:pt x="255" y="98"/>
                    <a:pt x="255" y="98"/>
                  </a:cubicBezTo>
                  <a:cubicBezTo>
                    <a:pt x="250" y="106"/>
                    <a:pt x="250" y="106"/>
                    <a:pt x="250" y="106"/>
                  </a:cubicBezTo>
                  <a:cubicBezTo>
                    <a:pt x="251" y="118"/>
                    <a:pt x="251" y="118"/>
                    <a:pt x="251" y="118"/>
                  </a:cubicBezTo>
                  <a:cubicBezTo>
                    <a:pt x="242" y="123"/>
                    <a:pt x="242" y="123"/>
                    <a:pt x="242" y="123"/>
                  </a:cubicBezTo>
                  <a:cubicBezTo>
                    <a:pt x="242" y="131"/>
                    <a:pt x="242" y="131"/>
                    <a:pt x="242" y="131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0"/>
                    <a:pt x="237" y="120"/>
                    <a:pt x="237" y="120"/>
                  </a:cubicBezTo>
                  <a:cubicBezTo>
                    <a:pt x="234" y="117"/>
                    <a:pt x="234" y="117"/>
                    <a:pt x="234" y="117"/>
                  </a:cubicBezTo>
                  <a:cubicBezTo>
                    <a:pt x="229" y="122"/>
                    <a:pt x="229" y="122"/>
                    <a:pt x="229" y="122"/>
                  </a:cubicBezTo>
                  <a:cubicBezTo>
                    <a:pt x="224" y="124"/>
                    <a:pt x="224" y="124"/>
                    <a:pt x="224" y="124"/>
                  </a:cubicBezTo>
                  <a:cubicBezTo>
                    <a:pt x="214" y="127"/>
                    <a:pt x="214" y="127"/>
                    <a:pt x="214" y="127"/>
                  </a:cubicBezTo>
                  <a:cubicBezTo>
                    <a:pt x="207" y="138"/>
                    <a:pt x="207" y="138"/>
                    <a:pt x="207" y="138"/>
                  </a:cubicBezTo>
                  <a:cubicBezTo>
                    <a:pt x="199" y="139"/>
                    <a:pt x="199" y="139"/>
                    <a:pt x="199" y="139"/>
                  </a:cubicBezTo>
                  <a:cubicBezTo>
                    <a:pt x="190" y="131"/>
                    <a:pt x="190" y="131"/>
                    <a:pt x="190" y="131"/>
                  </a:cubicBezTo>
                  <a:cubicBezTo>
                    <a:pt x="190" y="103"/>
                    <a:pt x="190" y="103"/>
                    <a:pt x="190" y="103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2" y="79"/>
                    <a:pt x="192" y="79"/>
                    <a:pt x="192" y="79"/>
                  </a:cubicBezTo>
                  <a:cubicBezTo>
                    <a:pt x="182" y="73"/>
                    <a:pt x="182" y="73"/>
                    <a:pt x="182" y="73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8" y="63"/>
                    <a:pt x="178" y="63"/>
                    <a:pt x="178" y="63"/>
                  </a:cubicBezTo>
                  <a:cubicBezTo>
                    <a:pt x="175" y="61"/>
                    <a:pt x="175" y="61"/>
                    <a:pt x="175" y="61"/>
                  </a:cubicBezTo>
                  <a:cubicBezTo>
                    <a:pt x="175" y="56"/>
                    <a:pt x="175" y="56"/>
                    <a:pt x="175" y="56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47"/>
                    <a:pt x="178" y="47"/>
                    <a:pt x="178" y="47"/>
                  </a:cubicBezTo>
                  <a:cubicBezTo>
                    <a:pt x="173" y="44"/>
                    <a:pt x="173" y="44"/>
                    <a:pt x="173" y="44"/>
                  </a:cubicBezTo>
                  <a:cubicBezTo>
                    <a:pt x="164" y="41"/>
                    <a:pt x="164" y="41"/>
                    <a:pt x="164" y="41"/>
                  </a:cubicBezTo>
                  <a:cubicBezTo>
                    <a:pt x="166" y="34"/>
                    <a:pt x="166" y="34"/>
                    <a:pt x="166" y="34"/>
                  </a:cubicBezTo>
                  <a:cubicBezTo>
                    <a:pt x="163" y="28"/>
                    <a:pt x="163" y="28"/>
                    <a:pt x="163" y="28"/>
                  </a:cubicBezTo>
                  <a:cubicBezTo>
                    <a:pt x="159" y="20"/>
                    <a:pt x="159" y="20"/>
                    <a:pt x="159" y="20"/>
                  </a:cubicBezTo>
                  <a:cubicBezTo>
                    <a:pt x="154" y="14"/>
                    <a:pt x="154" y="14"/>
                    <a:pt x="154" y="14"/>
                  </a:cubicBezTo>
                  <a:cubicBezTo>
                    <a:pt x="144" y="16"/>
                    <a:pt x="144" y="16"/>
                    <a:pt x="144" y="16"/>
                  </a:cubicBezTo>
                  <a:cubicBezTo>
                    <a:pt x="141" y="10"/>
                    <a:pt x="141" y="10"/>
                    <a:pt x="141" y="10"/>
                  </a:cubicBezTo>
                  <a:cubicBezTo>
                    <a:pt x="148" y="6"/>
                    <a:pt x="148" y="6"/>
                    <a:pt x="148" y="6"/>
                  </a:cubicBezTo>
                  <a:lnTo>
                    <a:pt x="143" y="0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33" name="Ивановская обл.">
              <a:extLst>
                <a:ext uri="{FF2B5EF4-FFF2-40B4-BE49-F238E27FC236}">
                  <a16:creationId xmlns="" xmlns:a16="http://schemas.microsoft.com/office/drawing/2014/main" id="{EEA03047-1B33-C4CD-10CF-2649F2CABBC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6494" y="3787411"/>
              <a:ext cx="242788" cy="177425"/>
            </a:xfrm>
            <a:custGeom>
              <a:avLst/>
              <a:gdLst>
                <a:gd name="T0" fmla="*/ 133 w 135"/>
                <a:gd name="T1" fmla="*/ 77 h 118"/>
                <a:gd name="T2" fmla="*/ 116 w 135"/>
                <a:gd name="T3" fmla="*/ 77 h 118"/>
                <a:gd name="T4" fmla="*/ 116 w 135"/>
                <a:gd name="T5" fmla="*/ 89 h 118"/>
                <a:gd name="T6" fmla="*/ 100 w 135"/>
                <a:gd name="T7" fmla="*/ 89 h 118"/>
                <a:gd name="T8" fmla="*/ 89 w 135"/>
                <a:gd name="T9" fmla="*/ 79 h 118"/>
                <a:gd name="T10" fmla="*/ 81 w 135"/>
                <a:gd name="T11" fmla="*/ 87 h 118"/>
                <a:gd name="T12" fmla="*/ 77 w 135"/>
                <a:gd name="T13" fmla="*/ 102 h 118"/>
                <a:gd name="T14" fmla="*/ 66 w 135"/>
                <a:gd name="T15" fmla="*/ 112 h 118"/>
                <a:gd name="T16" fmla="*/ 50 w 135"/>
                <a:gd name="T17" fmla="*/ 114 h 118"/>
                <a:gd name="T18" fmla="*/ 37 w 135"/>
                <a:gd name="T19" fmla="*/ 118 h 118"/>
                <a:gd name="T20" fmla="*/ 41 w 135"/>
                <a:gd name="T21" fmla="*/ 116 h 118"/>
                <a:gd name="T22" fmla="*/ 48 w 135"/>
                <a:gd name="T23" fmla="*/ 75 h 118"/>
                <a:gd name="T24" fmla="*/ 21 w 135"/>
                <a:gd name="T25" fmla="*/ 46 h 118"/>
                <a:gd name="T26" fmla="*/ 4 w 135"/>
                <a:gd name="T27" fmla="*/ 41 h 118"/>
                <a:gd name="T28" fmla="*/ 4 w 135"/>
                <a:gd name="T29" fmla="*/ 31 h 118"/>
                <a:gd name="T30" fmla="*/ 8 w 135"/>
                <a:gd name="T31" fmla="*/ 16 h 118"/>
                <a:gd name="T32" fmla="*/ 0 w 135"/>
                <a:gd name="T33" fmla="*/ 8 h 118"/>
                <a:gd name="T34" fmla="*/ 10 w 135"/>
                <a:gd name="T35" fmla="*/ 0 h 118"/>
                <a:gd name="T36" fmla="*/ 31 w 135"/>
                <a:gd name="T37" fmla="*/ 0 h 118"/>
                <a:gd name="T38" fmla="*/ 35 w 135"/>
                <a:gd name="T39" fmla="*/ 6 h 118"/>
                <a:gd name="T40" fmla="*/ 50 w 135"/>
                <a:gd name="T41" fmla="*/ 8 h 118"/>
                <a:gd name="T42" fmla="*/ 50 w 135"/>
                <a:gd name="T43" fmla="*/ 4 h 118"/>
                <a:gd name="T44" fmla="*/ 58 w 135"/>
                <a:gd name="T45" fmla="*/ 18 h 118"/>
                <a:gd name="T46" fmla="*/ 69 w 135"/>
                <a:gd name="T47" fmla="*/ 18 h 118"/>
                <a:gd name="T48" fmla="*/ 77 w 135"/>
                <a:gd name="T49" fmla="*/ 23 h 118"/>
                <a:gd name="T50" fmla="*/ 85 w 135"/>
                <a:gd name="T51" fmla="*/ 14 h 118"/>
                <a:gd name="T52" fmla="*/ 91 w 135"/>
                <a:gd name="T53" fmla="*/ 14 h 118"/>
                <a:gd name="T54" fmla="*/ 94 w 135"/>
                <a:gd name="T55" fmla="*/ 25 h 118"/>
                <a:gd name="T56" fmla="*/ 108 w 135"/>
                <a:gd name="T57" fmla="*/ 37 h 118"/>
                <a:gd name="T58" fmla="*/ 123 w 135"/>
                <a:gd name="T59" fmla="*/ 37 h 118"/>
                <a:gd name="T60" fmla="*/ 119 w 135"/>
                <a:gd name="T61" fmla="*/ 52 h 118"/>
                <a:gd name="T62" fmla="*/ 135 w 135"/>
                <a:gd name="T63" fmla="*/ 62 h 118"/>
                <a:gd name="T64" fmla="*/ 133 w 135"/>
                <a:gd name="T65" fmla="*/ 77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35" h="118">
                  <a:moveTo>
                    <a:pt x="133" y="77"/>
                  </a:moveTo>
                  <a:lnTo>
                    <a:pt x="116" y="77"/>
                  </a:lnTo>
                  <a:lnTo>
                    <a:pt x="116" y="89"/>
                  </a:lnTo>
                  <a:lnTo>
                    <a:pt x="100" y="89"/>
                  </a:lnTo>
                  <a:lnTo>
                    <a:pt x="89" y="79"/>
                  </a:lnTo>
                  <a:lnTo>
                    <a:pt x="81" y="87"/>
                  </a:lnTo>
                  <a:lnTo>
                    <a:pt x="77" y="102"/>
                  </a:lnTo>
                  <a:lnTo>
                    <a:pt x="66" y="112"/>
                  </a:lnTo>
                  <a:lnTo>
                    <a:pt x="50" y="114"/>
                  </a:lnTo>
                  <a:lnTo>
                    <a:pt x="37" y="118"/>
                  </a:lnTo>
                  <a:lnTo>
                    <a:pt x="41" y="116"/>
                  </a:lnTo>
                  <a:lnTo>
                    <a:pt x="48" y="75"/>
                  </a:lnTo>
                  <a:lnTo>
                    <a:pt x="21" y="46"/>
                  </a:lnTo>
                  <a:lnTo>
                    <a:pt x="4" y="41"/>
                  </a:lnTo>
                  <a:lnTo>
                    <a:pt x="4" y="31"/>
                  </a:lnTo>
                  <a:lnTo>
                    <a:pt x="8" y="16"/>
                  </a:lnTo>
                  <a:lnTo>
                    <a:pt x="0" y="8"/>
                  </a:lnTo>
                  <a:lnTo>
                    <a:pt x="10" y="0"/>
                  </a:lnTo>
                  <a:lnTo>
                    <a:pt x="31" y="0"/>
                  </a:lnTo>
                  <a:lnTo>
                    <a:pt x="35" y="6"/>
                  </a:lnTo>
                  <a:lnTo>
                    <a:pt x="50" y="8"/>
                  </a:lnTo>
                  <a:lnTo>
                    <a:pt x="50" y="4"/>
                  </a:lnTo>
                  <a:lnTo>
                    <a:pt x="58" y="18"/>
                  </a:lnTo>
                  <a:lnTo>
                    <a:pt x="69" y="18"/>
                  </a:lnTo>
                  <a:lnTo>
                    <a:pt x="77" y="23"/>
                  </a:lnTo>
                  <a:lnTo>
                    <a:pt x="85" y="14"/>
                  </a:lnTo>
                  <a:lnTo>
                    <a:pt x="91" y="14"/>
                  </a:lnTo>
                  <a:lnTo>
                    <a:pt x="94" y="25"/>
                  </a:lnTo>
                  <a:lnTo>
                    <a:pt x="108" y="37"/>
                  </a:lnTo>
                  <a:lnTo>
                    <a:pt x="123" y="37"/>
                  </a:lnTo>
                  <a:lnTo>
                    <a:pt x="119" y="52"/>
                  </a:lnTo>
                  <a:lnTo>
                    <a:pt x="135" y="62"/>
                  </a:lnTo>
                  <a:lnTo>
                    <a:pt x="133" y="77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34" name="Воронежская обл.">
              <a:extLst>
                <a:ext uri="{FF2B5EF4-FFF2-40B4-BE49-F238E27FC236}">
                  <a16:creationId xmlns="" xmlns:a16="http://schemas.microsoft.com/office/drawing/2014/main" id="{8217FD7D-7C54-6F9F-55FD-EE759EEBBFB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8547" y="4084339"/>
              <a:ext cx="303933" cy="254108"/>
            </a:xfrm>
            <a:custGeom>
              <a:avLst/>
              <a:gdLst>
                <a:gd name="T0" fmla="*/ 7 w 81"/>
                <a:gd name="T1" fmla="*/ 72 h 81"/>
                <a:gd name="T2" fmla="*/ 4 w 81"/>
                <a:gd name="T3" fmla="*/ 65 h 81"/>
                <a:gd name="T4" fmla="*/ 0 w 81"/>
                <a:gd name="T5" fmla="*/ 55 h 81"/>
                <a:gd name="T6" fmla="*/ 0 w 81"/>
                <a:gd name="T7" fmla="*/ 55 h 81"/>
                <a:gd name="T8" fmla="*/ 4 w 81"/>
                <a:gd name="T9" fmla="*/ 52 h 81"/>
                <a:gd name="T10" fmla="*/ 4 w 81"/>
                <a:gd name="T11" fmla="*/ 48 h 81"/>
                <a:gd name="T12" fmla="*/ 6 w 81"/>
                <a:gd name="T13" fmla="*/ 47 h 81"/>
                <a:gd name="T14" fmla="*/ 6 w 81"/>
                <a:gd name="T15" fmla="*/ 43 h 81"/>
                <a:gd name="T16" fmla="*/ 11 w 81"/>
                <a:gd name="T17" fmla="*/ 40 h 81"/>
                <a:gd name="T18" fmla="*/ 10 w 81"/>
                <a:gd name="T19" fmla="*/ 29 h 81"/>
                <a:gd name="T20" fmla="*/ 16 w 81"/>
                <a:gd name="T21" fmla="*/ 26 h 81"/>
                <a:gd name="T22" fmla="*/ 13 w 81"/>
                <a:gd name="T23" fmla="*/ 21 h 81"/>
                <a:gd name="T24" fmla="*/ 14 w 81"/>
                <a:gd name="T25" fmla="*/ 16 h 81"/>
                <a:gd name="T26" fmla="*/ 15 w 81"/>
                <a:gd name="T27" fmla="*/ 10 h 81"/>
                <a:gd name="T28" fmla="*/ 17 w 81"/>
                <a:gd name="T29" fmla="*/ 10 h 81"/>
                <a:gd name="T30" fmla="*/ 18 w 81"/>
                <a:gd name="T31" fmla="*/ 4 h 81"/>
                <a:gd name="T32" fmla="*/ 21 w 81"/>
                <a:gd name="T33" fmla="*/ 2 h 81"/>
                <a:gd name="T34" fmla="*/ 25 w 81"/>
                <a:gd name="T35" fmla="*/ 3 h 81"/>
                <a:gd name="T36" fmla="*/ 29 w 81"/>
                <a:gd name="T37" fmla="*/ 1 h 81"/>
                <a:gd name="T38" fmla="*/ 35 w 81"/>
                <a:gd name="T39" fmla="*/ 0 h 81"/>
                <a:gd name="T40" fmla="*/ 38 w 81"/>
                <a:gd name="T41" fmla="*/ 6 h 81"/>
                <a:gd name="T42" fmla="*/ 45 w 81"/>
                <a:gd name="T43" fmla="*/ 8 h 81"/>
                <a:gd name="T44" fmla="*/ 44 w 81"/>
                <a:gd name="T45" fmla="*/ 15 h 81"/>
                <a:gd name="T46" fmla="*/ 47 w 81"/>
                <a:gd name="T47" fmla="*/ 16 h 81"/>
                <a:gd name="T48" fmla="*/ 53 w 81"/>
                <a:gd name="T49" fmla="*/ 18 h 81"/>
                <a:gd name="T50" fmla="*/ 60 w 81"/>
                <a:gd name="T51" fmla="*/ 29 h 81"/>
                <a:gd name="T52" fmla="*/ 59 w 81"/>
                <a:gd name="T53" fmla="*/ 32 h 81"/>
                <a:gd name="T54" fmla="*/ 69 w 81"/>
                <a:gd name="T55" fmla="*/ 40 h 81"/>
                <a:gd name="T56" fmla="*/ 81 w 81"/>
                <a:gd name="T57" fmla="*/ 55 h 81"/>
                <a:gd name="T58" fmla="*/ 78 w 81"/>
                <a:gd name="T59" fmla="*/ 56 h 81"/>
                <a:gd name="T60" fmla="*/ 81 w 81"/>
                <a:gd name="T61" fmla="*/ 62 h 81"/>
                <a:gd name="T62" fmla="*/ 78 w 81"/>
                <a:gd name="T63" fmla="*/ 65 h 81"/>
                <a:gd name="T64" fmla="*/ 72 w 81"/>
                <a:gd name="T65" fmla="*/ 64 h 81"/>
                <a:gd name="T66" fmla="*/ 67 w 81"/>
                <a:gd name="T67" fmla="*/ 61 h 81"/>
                <a:gd name="T68" fmla="*/ 61 w 81"/>
                <a:gd name="T69" fmla="*/ 58 h 81"/>
                <a:gd name="T70" fmla="*/ 56 w 81"/>
                <a:gd name="T71" fmla="*/ 61 h 81"/>
                <a:gd name="T72" fmla="*/ 45 w 81"/>
                <a:gd name="T73" fmla="*/ 61 h 81"/>
                <a:gd name="T74" fmla="*/ 45 w 81"/>
                <a:gd name="T75" fmla="*/ 66 h 81"/>
                <a:gd name="T76" fmla="*/ 36 w 81"/>
                <a:gd name="T77" fmla="*/ 77 h 81"/>
                <a:gd name="T78" fmla="*/ 27 w 81"/>
                <a:gd name="T79" fmla="*/ 77 h 81"/>
                <a:gd name="T80" fmla="*/ 25 w 81"/>
                <a:gd name="T81" fmla="*/ 79 h 81"/>
                <a:gd name="T82" fmla="*/ 20 w 81"/>
                <a:gd name="T83" fmla="*/ 81 h 81"/>
                <a:gd name="T84" fmla="*/ 17 w 81"/>
                <a:gd name="T85" fmla="*/ 77 h 81"/>
                <a:gd name="T86" fmla="*/ 11 w 81"/>
                <a:gd name="T87" fmla="*/ 76 h 81"/>
                <a:gd name="T88" fmla="*/ 10 w 81"/>
                <a:gd name="T89" fmla="*/ 71 h 81"/>
                <a:gd name="T90" fmla="*/ 7 w 81"/>
                <a:gd name="T91" fmla="*/ 72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81" h="81">
                  <a:moveTo>
                    <a:pt x="7" y="72"/>
                  </a:moveTo>
                  <a:cubicBezTo>
                    <a:pt x="6" y="69"/>
                    <a:pt x="3" y="68"/>
                    <a:pt x="4" y="65"/>
                  </a:cubicBezTo>
                  <a:cubicBezTo>
                    <a:pt x="4" y="62"/>
                    <a:pt x="1" y="57"/>
                    <a:pt x="0" y="55"/>
                  </a:cubicBezTo>
                  <a:cubicBezTo>
                    <a:pt x="0" y="55"/>
                    <a:pt x="0" y="55"/>
                    <a:pt x="0" y="55"/>
                  </a:cubicBezTo>
                  <a:cubicBezTo>
                    <a:pt x="4" y="52"/>
                    <a:pt x="4" y="52"/>
                    <a:pt x="4" y="52"/>
                  </a:cubicBezTo>
                  <a:cubicBezTo>
                    <a:pt x="4" y="48"/>
                    <a:pt x="4" y="48"/>
                    <a:pt x="4" y="48"/>
                  </a:cubicBezTo>
                  <a:cubicBezTo>
                    <a:pt x="6" y="47"/>
                    <a:pt x="6" y="47"/>
                    <a:pt x="6" y="47"/>
                  </a:cubicBezTo>
                  <a:cubicBezTo>
                    <a:pt x="6" y="43"/>
                    <a:pt x="6" y="43"/>
                    <a:pt x="6" y="43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10" y="29"/>
                    <a:pt x="10" y="29"/>
                    <a:pt x="10" y="29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3" y="21"/>
                    <a:pt x="13" y="21"/>
                    <a:pt x="13" y="21"/>
                  </a:cubicBezTo>
                  <a:cubicBezTo>
                    <a:pt x="14" y="16"/>
                    <a:pt x="14" y="16"/>
                    <a:pt x="14" y="16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7" y="10"/>
                    <a:pt x="17" y="10"/>
                    <a:pt x="17" y="10"/>
                  </a:cubicBezTo>
                  <a:cubicBezTo>
                    <a:pt x="18" y="4"/>
                    <a:pt x="18" y="4"/>
                    <a:pt x="18" y="4"/>
                  </a:cubicBezTo>
                  <a:cubicBezTo>
                    <a:pt x="21" y="2"/>
                    <a:pt x="21" y="2"/>
                    <a:pt x="21" y="2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9" y="1"/>
                    <a:pt x="29" y="1"/>
                    <a:pt x="29" y="1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8" y="6"/>
                    <a:pt x="38" y="6"/>
                    <a:pt x="38" y="6"/>
                  </a:cubicBezTo>
                  <a:cubicBezTo>
                    <a:pt x="45" y="8"/>
                    <a:pt x="45" y="8"/>
                    <a:pt x="45" y="8"/>
                  </a:cubicBezTo>
                  <a:cubicBezTo>
                    <a:pt x="44" y="15"/>
                    <a:pt x="44" y="15"/>
                    <a:pt x="44" y="15"/>
                  </a:cubicBezTo>
                  <a:cubicBezTo>
                    <a:pt x="47" y="16"/>
                    <a:pt x="47" y="16"/>
                    <a:pt x="47" y="16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60" y="29"/>
                    <a:pt x="60" y="29"/>
                    <a:pt x="60" y="29"/>
                  </a:cubicBezTo>
                  <a:cubicBezTo>
                    <a:pt x="59" y="32"/>
                    <a:pt x="59" y="32"/>
                    <a:pt x="59" y="32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81" y="55"/>
                    <a:pt x="81" y="55"/>
                    <a:pt x="81" y="55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81" y="62"/>
                    <a:pt x="81" y="62"/>
                    <a:pt x="81" y="62"/>
                  </a:cubicBezTo>
                  <a:cubicBezTo>
                    <a:pt x="78" y="65"/>
                    <a:pt x="78" y="65"/>
                    <a:pt x="78" y="65"/>
                  </a:cubicBezTo>
                  <a:cubicBezTo>
                    <a:pt x="77" y="65"/>
                    <a:pt x="72" y="64"/>
                    <a:pt x="72" y="64"/>
                  </a:cubicBezTo>
                  <a:cubicBezTo>
                    <a:pt x="71" y="64"/>
                    <a:pt x="67" y="63"/>
                    <a:pt x="67" y="61"/>
                  </a:cubicBezTo>
                  <a:cubicBezTo>
                    <a:pt x="67" y="58"/>
                    <a:pt x="63" y="58"/>
                    <a:pt x="61" y="58"/>
                  </a:cubicBezTo>
                  <a:cubicBezTo>
                    <a:pt x="58" y="58"/>
                    <a:pt x="56" y="61"/>
                    <a:pt x="56" y="61"/>
                  </a:cubicBezTo>
                  <a:cubicBezTo>
                    <a:pt x="45" y="61"/>
                    <a:pt x="45" y="61"/>
                    <a:pt x="45" y="61"/>
                  </a:cubicBezTo>
                  <a:cubicBezTo>
                    <a:pt x="45" y="61"/>
                    <a:pt x="45" y="64"/>
                    <a:pt x="45" y="66"/>
                  </a:cubicBezTo>
                  <a:cubicBezTo>
                    <a:pt x="46" y="69"/>
                    <a:pt x="36" y="77"/>
                    <a:pt x="36" y="77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27" y="77"/>
                    <a:pt x="25" y="78"/>
                    <a:pt x="25" y="79"/>
                  </a:cubicBezTo>
                  <a:cubicBezTo>
                    <a:pt x="25" y="81"/>
                    <a:pt x="22" y="81"/>
                    <a:pt x="20" y="81"/>
                  </a:cubicBezTo>
                  <a:cubicBezTo>
                    <a:pt x="19" y="81"/>
                    <a:pt x="17" y="77"/>
                    <a:pt x="17" y="77"/>
                  </a:cubicBezTo>
                  <a:cubicBezTo>
                    <a:pt x="11" y="76"/>
                    <a:pt x="11" y="76"/>
                    <a:pt x="11" y="76"/>
                  </a:cubicBezTo>
                  <a:cubicBezTo>
                    <a:pt x="10" y="71"/>
                    <a:pt x="10" y="71"/>
                    <a:pt x="10" y="71"/>
                  </a:cubicBezTo>
                  <a:lnTo>
                    <a:pt x="7" y="72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35" name="Вологодская обл.">
              <a:extLst>
                <a:ext uri="{FF2B5EF4-FFF2-40B4-BE49-F238E27FC236}">
                  <a16:creationId xmlns="" xmlns:a16="http://schemas.microsoft.com/office/drawing/2014/main" id="{32F076A7-22D1-2B2D-09FF-7A8DDB60A0A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1533" y="3399675"/>
              <a:ext cx="660022" cy="451079"/>
            </a:xfrm>
            <a:custGeom>
              <a:avLst/>
              <a:gdLst>
                <a:gd name="T0" fmla="*/ 344 w 367"/>
                <a:gd name="T1" fmla="*/ 258 h 300"/>
                <a:gd name="T2" fmla="*/ 321 w 367"/>
                <a:gd name="T3" fmla="*/ 258 h 300"/>
                <a:gd name="T4" fmla="*/ 327 w 367"/>
                <a:gd name="T5" fmla="*/ 281 h 300"/>
                <a:gd name="T6" fmla="*/ 323 w 367"/>
                <a:gd name="T7" fmla="*/ 298 h 300"/>
                <a:gd name="T8" fmla="*/ 296 w 367"/>
                <a:gd name="T9" fmla="*/ 298 h 300"/>
                <a:gd name="T10" fmla="*/ 275 w 367"/>
                <a:gd name="T11" fmla="*/ 300 h 300"/>
                <a:gd name="T12" fmla="*/ 241 w 367"/>
                <a:gd name="T13" fmla="*/ 271 h 300"/>
                <a:gd name="T14" fmla="*/ 223 w 367"/>
                <a:gd name="T15" fmla="*/ 246 h 300"/>
                <a:gd name="T16" fmla="*/ 191 w 367"/>
                <a:gd name="T17" fmla="*/ 219 h 300"/>
                <a:gd name="T18" fmla="*/ 158 w 367"/>
                <a:gd name="T19" fmla="*/ 221 h 300"/>
                <a:gd name="T20" fmla="*/ 112 w 367"/>
                <a:gd name="T21" fmla="*/ 212 h 300"/>
                <a:gd name="T22" fmla="*/ 104 w 367"/>
                <a:gd name="T23" fmla="*/ 175 h 300"/>
                <a:gd name="T24" fmla="*/ 73 w 367"/>
                <a:gd name="T25" fmla="*/ 160 h 300"/>
                <a:gd name="T26" fmla="*/ 46 w 367"/>
                <a:gd name="T27" fmla="*/ 133 h 300"/>
                <a:gd name="T28" fmla="*/ 16 w 367"/>
                <a:gd name="T29" fmla="*/ 131 h 300"/>
                <a:gd name="T30" fmla="*/ 14 w 367"/>
                <a:gd name="T31" fmla="*/ 104 h 300"/>
                <a:gd name="T32" fmla="*/ 8 w 367"/>
                <a:gd name="T33" fmla="*/ 79 h 300"/>
                <a:gd name="T34" fmla="*/ 19 w 367"/>
                <a:gd name="T35" fmla="*/ 75 h 300"/>
                <a:gd name="T36" fmla="*/ 62 w 367"/>
                <a:gd name="T37" fmla="*/ 33 h 300"/>
                <a:gd name="T38" fmla="*/ 89 w 367"/>
                <a:gd name="T39" fmla="*/ 8 h 300"/>
                <a:gd name="T40" fmla="*/ 112 w 367"/>
                <a:gd name="T41" fmla="*/ 4 h 300"/>
                <a:gd name="T42" fmla="*/ 139 w 367"/>
                <a:gd name="T43" fmla="*/ 8 h 300"/>
                <a:gd name="T44" fmla="*/ 166 w 367"/>
                <a:gd name="T45" fmla="*/ 8 h 300"/>
                <a:gd name="T46" fmla="*/ 169 w 367"/>
                <a:gd name="T47" fmla="*/ 46 h 300"/>
                <a:gd name="T48" fmla="*/ 162 w 367"/>
                <a:gd name="T49" fmla="*/ 77 h 300"/>
                <a:gd name="T50" fmla="*/ 173 w 367"/>
                <a:gd name="T51" fmla="*/ 98 h 300"/>
                <a:gd name="T52" fmla="*/ 191 w 367"/>
                <a:gd name="T53" fmla="*/ 117 h 300"/>
                <a:gd name="T54" fmla="*/ 210 w 367"/>
                <a:gd name="T55" fmla="*/ 133 h 300"/>
                <a:gd name="T56" fmla="*/ 244 w 367"/>
                <a:gd name="T57" fmla="*/ 142 h 300"/>
                <a:gd name="T58" fmla="*/ 271 w 367"/>
                <a:gd name="T59" fmla="*/ 162 h 300"/>
                <a:gd name="T60" fmla="*/ 289 w 367"/>
                <a:gd name="T61" fmla="*/ 173 h 300"/>
                <a:gd name="T62" fmla="*/ 308 w 367"/>
                <a:gd name="T63" fmla="*/ 187 h 300"/>
                <a:gd name="T64" fmla="*/ 331 w 367"/>
                <a:gd name="T65" fmla="*/ 187 h 300"/>
                <a:gd name="T66" fmla="*/ 339 w 367"/>
                <a:gd name="T67" fmla="*/ 204 h 300"/>
                <a:gd name="T68" fmla="*/ 362 w 367"/>
                <a:gd name="T69" fmla="*/ 225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67" h="300">
                  <a:moveTo>
                    <a:pt x="367" y="235"/>
                  </a:moveTo>
                  <a:lnTo>
                    <a:pt x="344" y="258"/>
                  </a:lnTo>
                  <a:lnTo>
                    <a:pt x="331" y="250"/>
                  </a:lnTo>
                  <a:lnTo>
                    <a:pt x="321" y="258"/>
                  </a:lnTo>
                  <a:lnTo>
                    <a:pt x="337" y="273"/>
                  </a:lnTo>
                  <a:lnTo>
                    <a:pt x="327" y="281"/>
                  </a:lnTo>
                  <a:lnTo>
                    <a:pt x="327" y="292"/>
                  </a:lnTo>
                  <a:lnTo>
                    <a:pt x="323" y="298"/>
                  </a:lnTo>
                  <a:lnTo>
                    <a:pt x="306" y="281"/>
                  </a:lnTo>
                  <a:lnTo>
                    <a:pt x="296" y="298"/>
                  </a:lnTo>
                  <a:lnTo>
                    <a:pt x="283" y="294"/>
                  </a:lnTo>
                  <a:lnTo>
                    <a:pt x="275" y="300"/>
                  </a:lnTo>
                  <a:lnTo>
                    <a:pt x="264" y="281"/>
                  </a:lnTo>
                  <a:lnTo>
                    <a:pt x="241" y="271"/>
                  </a:lnTo>
                  <a:lnTo>
                    <a:pt x="237" y="260"/>
                  </a:lnTo>
                  <a:lnTo>
                    <a:pt x="223" y="246"/>
                  </a:lnTo>
                  <a:lnTo>
                    <a:pt x="206" y="242"/>
                  </a:lnTo>
                  <a:lnTo>
                    <a:pt x="191" y="219"/>
                  </a:lnTo>
                  <a:lnTo>
                    <a:pt x="179" y="225"/>
                  </a:lnTo>
                  <a:lnTo>
                    <a:pt x="158" y="221"/>
                  </a:lnTo>
                  <a:lnTo>
                    <a:pt x="131" y="231"/>
                  </a:lnTo>
                  <a:lnTo>
                    <a:pt x="112" y="212"/>
                  </a:lnTo>
                  <a:lnTo>
                    <a:pt x="112" y="185"/>
                  </a:lnTo>
                  <a:lnTo>
                    <a:pt x="104" y="175"/>
                  </a:lnTo>
                  <a:lnTo>
                    <a:pt x="96" y="181"/>
                  </a:lnTo>
                  <a:lnTo>
                    <a:pt x="73" y="160"/>
                  </a:lnTo>
                  <a:lnTo>
                    <a:pt x="48" y="160"/>
                  </a:lnTo>
                  <a:lnTo>
                    <a:pt x="46" y="133"/>
                  </a:lnTo>
                  <a:lnTo>
                    <a:pt x="19" y="133"/>
                  </a:lnTo>
                  <a:lnTo>
                    <a:pt x="16" y="131"/>
                  </a:lnTo>
                  <a:lnTo>
                    <a:pt x="21" y="117"/>
                  </a:lnTo>
                  <a:lnTo>
                    <a:pt x="14" y="104"/>
                  </a:lnTo>
                  <a:lnTo>
                    <a:pt x="0" y="96"/>
                  </a:lnTo>
                  <a:lnTo>
                    <a:pt x="8" y="79"/>
                  </a:lnTo>
                  <a:lnTo>
                    <a:pt x="8" y="75"/>
                  </a:lnTo>
                  <a:lnTo>
                    <a:pt x="19" y="75"/>
                  </a:lnTo>
                  <a:lnTo>
                    <a:pt x="41" y="71"/>
                  </a:lnTo>
                  <a:lnTo>
                    <a:pt x="62" y="33"/>
                  </a:lnTo>
                  <a:lnTo>
                    <a:pt x="81" y="23"/>
                  </a:lnTo>
                  <a:lnTo>
                    <a:pt x="89" y="8"/>
                  </a:lnTo>
                  <a:lnTo>
                    <a:pt x="100" y="12"/>
                  </a:lnTo>
                  <a:lnTo>
                    <a:pt x="112" y="4"/>
                  </a:lnTo>
                  <a:lnTo>
                    <a:pt x="131" y="0"/>
                  </a:lnTo>
                  <a:lnTo>
                    <a:pt x="139" y="8"/>
                  </a:lnTo>
                  <a:lnTo>
                    <a:pt x="150" y="6"/>
                  </a:lnTo>
                  <a:lnTo>
                    <a:pt x="166" y="8"/>
                  </a:lnTo>
                  <a:lnTo>
                    <a:pt x="179" y="31"/>
                  </a:lnTo>
                  <a:lnTo>
                    <a:pt x="169" y="46"/>
                  </a:lnTo>
                  <a:lnTo>
                    <a:pt x="162" y="62"/>
                  </a:lnTo>
                  <a:lnTo>
                    <a:pt x="162" y="77"/>
                  </a:lnTo>
                  <a:lnTo>
                    <a:pt x="173" y="87"/>
                  </a:lnTo>
                  <a:lnTo>
                    <a:pt x="173" y="98"/>
                  </a:lnTo>
                  <a:lnTo>
                    <a:pt x="183" y="102"/>
                  </a:lnTo>
                  <a:lnTo>
                    <a:pt x="191" y="117"/>
                  </a:lnTo>
                  <a:lnTo>
                    <a:pt x="208" y="119"/>
                  </a:lnTo>
                  <a:lnTo>
                    <a:pt x="210" y="133"/>
                  </a:lnTo>
                  <a:lnTo>
                    <a:pt x="235" y="131"/>
                  </a:lnTo>
                  <a:lnTo>
                    <a:pt x="244" y="142"/>
                  </a:lnTo>
                  <a:lnTo>
                    <a:pt x="254" y="146"/>
                  </a:lnTo>
                  <a:lnTo>
                    <a:pt x="271" y="162"/>
                  </a:lnTo>
                  <a:lnTo>
                    <a:pt x="275" y="177"/>
                  </a:lnTo>
                  <a:lnTo>
                    <a:pt x="289" y="173"/>
                  </a:lnTo>
                  <a:lnTo>
                    <a:pt x="304" y="173"/>
                  </a:lnTo>
                  <a:lnTo>
                    <a:pt x="308" y="187"/>
                  </a:lnTo>
                  <a:lnTo>
                    <a:pt x="325" y="200"/>
                  </a:lnTo>
                  <a:lnTo>
                    <a:pt x="331" y="187"/>
                  </a:lnTo>
                  <a:lnTo>
                    <a:pt x="346" y="198"/>
                  </a:lnTo>
                  <a:lnTo>
                    <a:pt x="339" y="204"/>
                  </a:lnTo>
                  <a:lnTo>
                    <a:pt x="360" y="217"/>
                  </a:lnTo>
                  <a:lnTo>
                    <a:pt x="362" y="225"/>
                  </a:lnTo>
                  <a:lnTo>
                    <a:pt x="367" y="235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36" name="Волгоградская обл.">
              <a:extLst>
                <a:ext uri="{FF2B5EF4-FFF2-40B4-BE49-F238E27FC236}">
                  <a16:creationId xmlns="" xmlns:a16="http://schemas.microsoft.com/office/drawing/2014/main" id="{29D15115-0504-4F50-FE0F-F21E733DC0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8329" y="4258748"/>
              <a:ext cx="460397" cy="356354"/>
            </a:xfrm>
            <a:custGeom>
              <a:avLst/>
              <a:gdLst>
                <a:gd name="T0" fmla="*/ 123 w 123"/>
                <a:gd name="T1" fmla="*/ 83 h 114"/>
                <a:gd name="T2" fmla="*/ 120 w 123"/>
                <a:gd name="T3" fmla="*/ 87 h 114"/>
                <a:gd name="T4" fmla="*/ 108 w 123"/>
                <a:gd name="T5" fmla="*/ 92 h 114"/>
                <a:gd name="T6" fmla="*/ 101 w 123"/>
                <a:gd name="T7" fmla="*/ 108 h 114"/>
                <a:gd name="T8" fmla="*/ 87 w 123"/>
                <a:gd name="T9" fmla="*/ 114 h 114"/>
                <a:gd name="T10" fmla="*/ 83 w 123"/>
                <a:gd name="T11" fmla="*/ 104 h 114"/>
                <a:gd name="T12" fmla="*/ 72 w 123"/>
                <a:gd name="T13" fmla="*/ 105 h 114"/>
                <a:gd name="T14" fmla="*/ 65 w 123"/>
                <a:gd name="T15" fmla="*/ 103 h 114"/>
                <a:gd name="T16" fmla="*/ 64 w 123"/>
                <a:gd name="T17" fmla="*/ 101 h 114"/>
                <a:gd name="T18" fmla="*/ 54 w 123"/>
                <a:gd name="T19" fmla="*/ 102 h 114"/>
                <a:gd name="T20" fmla="*/ 51 w 123"/>
                <a:gd name="T21" fmla="*/ 108 h 114"/>
                <a:gd name="T22" fmla="*/ 47 w 123"/>
                <a:gd name="T23" fmla="*/ 107 h 114"/>
                <a:gd name="T24" fmla="*/ 42 w 123"/>
                <a:gd name="T25" fmla="*/ 104 h 114"/>
                <a:gd name="T26" fmla="*/ 42 w 123"/>
                <a:gd name="T27" fmla="*/ 97 h 114"/>
                <a:gd name="T28" fmla="*/ 39 w 123"/>
                <a:gd name="T29" fmla="*/ 96 h 114"/>
                <a:gd name="T30" fmla="*/ 37 w 123"/>
                <a:gd name="T31" fmla="*/ 101 h 114"/>
                <a:gd name="T32" fmla="*/ 35 w 123"/>
                <a:gd name="T33" fmla="*/ 106 h 114"/>
                <a:gd name="T34" fmla="*/ 31 w 123"/>
                <a:gd name="T35" fmla="*/ 103 h 114"/>
                <a:gd name="T36" fmla="*/ 24 w 123"/>
                <a:gd name="T37" fmla="*/ 104 h 114"/>
                <a:gd name="T38" fmla="*/ 20 w 123"/>
                <a:gd name="T39" fmla="*/ 101 h 114"/>
                <a:gd name="T40" fmla="*/ 15 w 123"/>
                <a:gd name="T41" fmla="*/ 106 h 114"/>
                <a:gd name="T42" fmla="*/ 15 w 123"/>
                <a:gd name="T43" fmla="*/ 106 h 114"/>
                <a:gd name="T44" fmla="*/ 14 w 123"/>
                <a:gd name="T45" fmla="*/ 104 h 114"/>
                <a:gd name="T46" fmla="*/ 9 w 123"/>
                <a:gd name="T47" fmla="*/ 97 h 114"/>
                <a:gd name="T48" fmla="*/ 9 w 123"/>
                <a:gd name="T49" fmla="*/ 89 h 114"/>
                <a:gd name="T50" fmla="*/ 8 w 123"/>
                <a:gd name="T51" fmla="*/ 80 h 114"/>
                <a:gd name="T52" fmla="*/ 2 w 123"/>
                <a:gd name="T53" fmla="*/ 75 h 114"/>
                <a:gd name="T54" fmla="*/ 6 w 123"/>
                <a:gd name="T55" fmla="*/ 69 h 114"/>
                <a:gd name="T56" fmla="*/ 12 w 123"/>
                <a:gd name="T57" fmla="*/ 65 h 114"/>
                <a:gd name="T58" fmla="*/ 18 w 123"/>
                <a:gd name="T59" fmla="*/ 69 h 114"/>
                <a:gd name="T60" fmla="*/ 25 w 123"/>
                <a:gd name="T61" fmla="*/ 66 h 114"/>
                <a:gd name="T62" fmla="*/ 27 w 123"/>
                <a:gd name="T63" fmla="*/ 56 h 114"/>
                <a:gd name="T64" fmla="*/ 25 w 123"/>
                <a:gd name="T65" fmla="*/ 46 h 114"/>
                <a:gd name="T66" fmla="*/ 34 w 123"/>
                <a:gd name="T67" fmla="*/ 36 h 114"/>
                <a:gd name="T68" fmla="*/ 35 w 123"/>
                <a:gd name="T69" fmla="*/ 31 h 114"/>
                <a:gd name="T70" fmla="*/ 30 w 123"/>
                <a:gd name="T71" fmla="*/ 19 h 114"/>
                <a:gd name="T72" fmla="*/ 31 w 123"/>
                <a:gd name="T73" fmla="*/ 19 h 114"/>
                <a:gd name="T74" fmla="*/ 40 w 123"/>
                <a:gd name="T75" fmla="*/ 8 h 114"/>
                <a:gd name="T76" fmla="*/ 40 w 123"/>
                <a:gd name="T77" fmla="*/ 3 h 114"/>
                <a:gd name="T78" fmla="*/ 51 w 123"/>
                <a:gd name="T79" fmla="*/ 3 h 114"/>
                <a:gd name="T80" fmla="*/ 56 w 123"/>
                <a:gd name="T81" fmla="*/ 0 h 114"/>
                <a:gd name="T82" fmla="*/ 62 w 123"/>
                <a:gd name="T83" fmla="*/ 3 h 114"/>
                <a:gd name="T84" fmla="*/ 67 w 123"/>
                <a:gd name="T85" fmla="*/ 6 h 114"/>
                <a:gd name="T86" fmla="*/ 73 w 123"/>
                <a:gd name="T87" fmla="*/ 7 h 114"/>
                <a:gd name="T88" fmla="*/ 75 w 123"/>
                <a:gd name="T89" fmla="*/ 21 h 114"/>
                <a:gd name="T90" fmla="*/ 81 w 123"/>
                <a:gd name="T91" fmla="*/ 22 h 114"/>
                <a:gd name="T92" fmla="*/ 87 w 123"/>
                <a:gd name="T93" fmla="*/ 25 h 114"/>
                <a:gd name="T94" fmla="*/ 88 w 123"/>
                <a:gd name="T95" fmla="*/ 29 h 114"/>
                <a:gd name="T96" fmla="*/ 92 w 123"/>
                <a:gd name="T97" fmla="*/ 27 h 114"/>
                <a:gd name="T98" fmla="*/ 103 w 123"/>
                <a:gd name="T99" fmla="*/ 37 h 114"/>
                <a:gd name="T100" fmla="*/ 102 w 123"/>
                <a:gd name="T101" fmla="*/ 45 h 114"/>
                <a:gd name="T102" fmla="*/ 97 w 123"/>
                <a:gd name="T103" fmla="*/ 51 h 114"/>
                <a:gd name="T104" fmla="*/ 101 w 123"/>
                <a:gd name="T105" fmla="*/ 56 h 114"/>
                <a:gd name="T106" fmla="*/ 105 w 123"/>
                <a:gd name="T107" fmla="*/ 54 h 114"/>
                <a:gd name="T108" fmla="*/ 110 w 123"/>
                <a:gd name="T109" fmla="*/ 56 h 114"/>
                <a:gd name="T110" fmla="*/ 110 w 123"/>
                <a:gd name="T111" fmla="*/ 62 h 114"/>
                <a:gd name="T112" fmla="*/ 113 w 123"/>
                <a:gd name="T113" fmla="*/ 64 h 114"/>
                <a:gd name="T114" fmla="*/ 118 w 123"/>
                <a:gd name="T115" fmla="*/ 65 h 114"/>
                <a:gd name="T116" fmla="*/ 119 w 123"/>
                <a:gd name="T117" fmla="*/ 70 h 114"/>
                <a:gd name="T118" fmla="*/ 122 w 123"/>
                <a:gd name="T119" fmla="*/ 73 h 114"/>
                <a:gd name="T120" fmla="*/ 123 w 123"/>
                <a:gd name="T121" fmla="*/ 83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23" h="114">
                  <a:moveTo>
                    <a:pt x="123" y="83"/>
                  </a:moveTo>
                  <a:cubicBezTo>
                    <a:pt x="122" y="84"/>
                    <a:pt x="121" y="86"/>
                    <a:pt x="120" y="87"/>
                  </a:cubicBezTo>
                  <a:cubicBezTo>
                    <a:pt x="115" y="92"/>
                    <a:pt x="113" y="88"/>
                    <a:pt x="108" y="92"/>
                  </a:cubicBezTo>
                  <a:cubicBezTo>
                    <a:pt x="103" y="96"/>
                    <a:pt x="104" y="102"/>
                    <a:pt x="101" y="108"/>
                  </a:cubicBezTo>
                  <a:cubicBezTo>
                    <a:pt x="99" y="113"/>
                    <a:pt x="93" y="110"/>
                    <a:pt x="87" y="114"/>
                  </a:cubicBezTo>
                  <a:cubicBezTo>
                    <a:pt x="83" y="104"/>
                    <a:pt x="83" y="104"/>
                    <a:pt x="83" y="104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54" y="102"/>
                    <a:pt x="54" y="102"/>
                    <a:pt x="54" y="102"/>
                  </a:cubicBezTo>
                  <a:cubicBezTo>
                    <a:pt x="51" y="108"/>
                    <a:pt x="51" y="108"/>
                    <a:pt x="51" y="108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42" y="104"/>
                    <a:pt x="42" y="104"/>
                    <a:pt x="42" y="104"/>
                  </a:cubicBezTo>
                  <a:cubicBezTo>
                    <a:pt x="42" y="97"/>
                    <a:pt x="42" y="97"/>
                    <a:pt x="42" y="97"/>
                  </a:cubicBezTo>
                  <a:cubicBezTo>
                    <a:pt x="39" y="96"/>
                    <a:pt x="39" y="96"/>
                    <a:pt x="39" y="96"/>
                  </a:cubicBezTo>
                  <a:cubicBezTo>
                    <a:pt x="37" y="101"/>
                    <a:pt x="37" y="101"/>
                    <a:pt x="37" y="101"/>
                  </a:cubicBezTo>
                  <a:cubicBezTo>
                    <a:pt x="35" y="106"/>
                    <a:pt x="35" y="106"/>
                    <a:pt x="35" y="106"/>
                  </a:cubicBezTo>
                  <a:cubicBezTo>
                    <a:pt x="31" y="103"/>
                    <a:pt x="31" y="103"/>
                    <a:pt x="31" y="103"/>
                  </a:cubicBezTo>
                  <a:cubicBezTo>
                    <a:pt x="24" y="104"/>
                    <a:pt x="24" y="104"/>
                    <a:pt x="24" y="104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15" y="106"/>
                    <a:pt x="15" y="106"/>
                    <a:pt x="15" y="106"/>
                  </a:cubicBezTo>
                  <a:cubicBezTo>
                    <a:pt x="15" y="106"/>
                    <a:pt x="15" y="106"/>
                    <a:pt x="15" y="106"/>
                  </a:cubicBezTo>
                  <a:cubicBezTo>
                    <a:pt x="15" y="105"/>
                    <a:pt x="15" y="104"/>
                    <a:pt x="14" y="104"/>
                  </a:cubicBezTo>
                  <a:cubicBezTo>
                    <a:pt x="13" y="104"/>
                    <a:pt x="9" y="100"/>
                    <a:pt x="9" y="97"/>
                  </a:cubicBezTo>
                  <a:cubicBezTo>
                    <a:pt x="8" y="94"/>
                    <a:pt x="8" y="92"/>
                    <a:pt x="9" y="89"/>
                  </a:cubicBezTo>
                  <a:cubicBezTo>
                    <a:pt x="10" y="86"/>
                    <a:pt x="10" y="82"/>
                    <a:pt x="8" y="80"/>
                  </a:cubicBezTo>
                  <a:cubicBezTo>
                    <a:pt x="5" y="78"/>
                    <a:pt x="0" y="77"/>
                    <a:pt x="2" y="75"/>
                  </a:cubicBezTo>
                  <a:cubicBezTo>
                    <a:pt x="3" y="74"/>
                    <a:pt x="6" y="72"/>
                    <a:pt x="6" y="69"/>
                  </a:cubicBezTo>
                  <a:cubicBezTo>
                    <a:pt x="6" y="66"/>
                    <a:pt x="11" y="64"/>
                    <a:pt x="12" y="65"/>
                  </a:cubicBezTo>
                  <a:cubicBezTo>
                    <a:pt x="13" y="66"/>
                    <a:pt x="13" y="69"/>
                    <a:pt x="18" y="69"/>
                  </a:cubicBezTo>
                  <a:cubicBezTo>
                    <a:pt x="23" y="69"/>
                    <a:pt x="22" y="70"/>
                    <a:pt x="25" y="66"/>
                  </a:cubicBezTo>
                  <a:cubicBezTo>
                    <a:pt x="27" y="61"/>
                    <a:pt x="29" y="59"/>
                    <a:pt x="27" y="56"/>
                  </a:cubicBezTo>
                  <a:cubicBezTo>
                    <a:pt x="26" y="52"/>
                    <a:pt x="23" y="48"/>
                    <a:pt x="25" y="46"/>
                  </a:cubicBezTo>
                  <a:cubicBezTo>
                    <a:pt x="27" y="44"/>
                    <a:pt x="33" y="38"/>
                    <a:pt x="34" y="36"/>
                  </a:cubicBezTo>
                  <a:cubicBezTo>
                    <a:pt x="35" y="34"/>
                    <a:pt x="36" y="33"/>
                    <a:pt x="35" y="31"/>
                  </a:cubicBezTo>
                  <a:cubicBezTo>
                    <a:pt x="33" y="29"/>
                    <a:pt x="31" y="22"/>
                    <a:pt x="30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1" y="19"/>
                    <a:pt x="41" y="11"/>
                    <a:pt x="40" y="8"/>
                  </a:cubicBezTo>
                  <a:cubicBezTo>
                    <a:pt x="40" y="6"/>
                    <a:pt x="40" y="3"/>
                    <a:pt x="40" y="3"/>
                  </a:cubicBezTo>
                  <a:cubicBezTo>
                    <a:pt x="51" y="3"/>
                    <a:pt x="51" y="3"/>
                    <a:pt x="51" y="3"/>
                  </a:cubicBezTo>
                  <a:cubicBezTo>
                    <a:pt x="51" y="3"/>
                    <a:pt x="53" y="0"/>
                    <a:pt x="56" y="0"/>
                  </a:cubicBezTo>
                  <a:cubicBezTo>
                    <a:pt x="58" y="0"/>
                    <a:pt x="62" y="0"/>
                    <a:pt x="62" y="3"/>
                  </a:cubicBezTo>
                  <a:cubicBezTo>
                    <a:pt x="62" y="5"/>
                    <a:pt x="66" y="6"/>
                    <a:pt x="67" y="6"/>
                  </a:cubicBezTo>
                  <a:cubicBezTo>
                    <a:pt x="67" y="6"/>
                    <a:pt x="73" y="7"/>
                    <a:pt x="73" y="7"/>
                  </a:cubicBezTo>
                  <a:cubicBezTo>
                    <a:pt x="75" y="21"/>
                    <a:pt x="75" y="21"/>
                    <a:pt x="75" y="21"/>
                  </a:cubicBezTo>
                  <a:cubicBezTo>
                    <a:pt x="75" y="21"/>
                    <a:pt x="79" y="20"/>
                    <a:pt x="81" y="22"/>
                  </a:cubicBezTo>
                  <a:cubicBezTo>
                    <a:pt x="84" y="24"/>
                    <a:pt x="87" y="25"/>
                    <a:pt x="87" y="25"/>
                  </a:cubicBezTo>
                  <a:cubicBezTo>
                    <a:pt x="88" y="29"/>
                    <a:pt x="88" y="29"/>
                    <a:pt x="88" y="29"/>
                  </a:cubicBezTo>
                  <a:cubicBezTo>
                    <a:pt x="92" y="27"/>
                    <a:pt x="92" y="27"/>
                    <a:pt x="92" y="27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101" y="56"/>
                    <a:pt x="101" y="56"/>
                    <a:pt x="101" y="56"/>
                  </a:cubicBezTo>
                  <a:cubicBezTo>
                    <a:pt x="105" y="54"/>
                    <a:pt x="105" y="54"/>
                    <a:pt x="105" y="54"/>
                  </a:cubicBezTo>
                  <a:cubicBezTo>
                    <a:pt x="110" y="56"/>
                    <a:pt x="110" y="56"/>
                    <a:pt x="110" y="56"/>
                  </a:cubicBezTo>
                  <a:cubicBezTo>
                    <a:pt x="110" y="62"/>
                    <a:pt x="110" y="62"/>
                    <a:pt x="110" y="62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8" y="65"/>
                    <a:pt x="118" y="65"/>
                    <a:pt x="118" y="65"/>
                  </a:cubicBezTo>
                  <a:cubicBezTo>
                    <a:pt x="119" y="70"/>
                    <a:pt x="119" y="70"/>
                    <a:pt x="119" y="70"/>
                  </a:cubicBezTo>
                  <a:cubicBezTo>
                    <a:pt x="122" y="73"/>
                    <a:pt x="122" y="73"/>
                    <a:pt x="122" y="73"/>
                  </a:cubicBezTo>
                  <a:lnTo>
                    <a:pt x="123" y="83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37" name="Владимирская обл.">
              <a:extLst>
                <a:ext uri="{FF2B5EF4-FFF2-40B4-BE49-F238E27FC236}">
                  <a16:creationId xmlns="" xmlns:a16="http://schemas.microsoft.com/office/drawing/2014/main" id="{312C7DF6-3B9A-325E-3506-F8E3E61E9C01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6790" y="3781646"/>
              <a:ext cx="196028" cy="209001"/>
            </a:xfrm>
            <a:custGeom>
              <a:avLst/>
              <a:gdLst>
                <a:gd name="T0" fmla="*/ 102 w 109"/>
                <a:gd name="T1" fmla="*/ 120 h 139"/>
                <a:gd name="T2" fmla="*/ 98 w 109"/>
                <a:gd name="T3" fmla="*/ 122 h 139"/>
                <a:gd name="T4" fmla="*/ 84 w 109"/>
                <a:gd name="T5" fmla="*/ 125 h 139"/>
                <a:gd name="T6" fmla="*/ 75 w 109"/>
                <a:gd name="T7" fmla="*/ 133 h 139"/>
                <a:gd name="T8" fmla="*/ 67 w 109"/>
                <a:gd name="T9" fmla="*/ 133 h 139"/>
                <a:gd name="T10" fmla="*/ 59 w 109"/>
                <a:gd name="T11" fmla="*/ 139 h 139"/>
                <a:gd name="T12" fmla="*/ 50 w 109"/>
                <a:gd name="T13" fmla="*/ 135 h 139"/>
                <a:gd name="T14" fmla="*/ 38 w 109"/>
                <a:gd name="T15" fmla="*/ 125 h 139"/>
                <a:gd name="T16" fmla="*/ 36 w 109"/>
                <a:gd name="T17" fmla="*/ 116 h 139"/>
                <a:gd name="T18" fmla="*/ 27 w 109"/>
                <a:gd name="T19" fmla="*/ 110 h 139"/>
                <a:gd name="T20" fmla="*/ 21 w 109"/>
                <a:gd name="T21" fmla="*/ 100 h 139"/>
                <a:gd name="T22" fmla="*/ 19 w 109"/>
                <a:gd name="T23" fmla="*/ 100 h 139"/>
                <a:gd name="T24" fmla="*/ 21 w 109"/>
                <a:gd name="T25" fmla="*/ 87 h 139"/>
                <a:gd name="T26" fmla="*/ 27 w 109"/>
                <a:gd name="T27" fmla="*/ 75 h 139"/>
                <a:gd name="T28" fmla="*/ 27 w 109"/>
                <a:gd name="T29" fmla="*/ 64 h 139"/>
                <a:gd name="T30" fmla="*/ 13 w 109"/>
                <a:gd name="T31" fmla="*/ 58 h 139"/>
                <a:gd name="T32" fmla="*/ 13 w 109"/>
                <a:gd name="T33" fmla="*/ 41 h 139"/>
                <a:gd name="T34" fmla="*/ 4 w 109"/>
                <a:gd name="T35" fmla="*/ 43 h 139"/>
                <a:gd name="T36" fmla="*/ 0 w 109"/>
                <a:gd name="T37" fmla="*/ 33 h 139"/>
                <a:gd name="T38" fmla="*/ 9 w 109"/>
                <a:gd name="T39" fmla="*/ 27 h 139"/>
                <a:gd name="T40" fmla="*/ 11 w 109"/>
                <a:gd name="T41" fmla="*/ 18 h 139"/>
                <a:gd name="T42" fmla="*/ 15 w 109"/>
                <a:gd name="T43" fmla="*/ 10 h 139"/>
                <a:gd name="T44" fmla="*/ 21 w 109"/>
                <a:gd name="T45" fmla="*/ 0 h 139"/>
                <a:gd name="T46" fmla="*/ 44 w 109"/>
                <a:gd name="T47" fmla="*/ 16 h 139"/>
                <a:gd name="T48" fmla="*/ 61 w 109"/>
                <a:gd name="T49" fmla="*/ 12 h 139"/>
                <a:gd name="T50" fmla="*/ 69 w 109"/>
                <a:gd name="T51" fmla="*/ 20 h 139"/>
                <a:gd name="T52" fmla="*/ 65 w 109"/>
                <a:gd name="T53" fmla="*/ 35 h 139"/>
                <a:gd name="T54" fmla="*/ 65 w 109"/>
                <a:gd name="T55" fmla="*/ 45 h 139"/>
                <a:gd name="T56" fmla="*/ 82 w 109"/>
                <a:gd name="T57" fmla="*/ 50 h 139"/>
                <a:gd name="T58" fmla="*/ 109 w 109"/>
                <a:gd name="T59" fmla="*/ 79 h 139"/>
                <a:gd name="T60" fmla="*/ 102 w 109"/>
                <a:gd name="T61" fmla="*/ 12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9" h="139">
                  <a:moveTo>
                    <a:pt x="102" y="120"/>
                  </a:moveTo>
                  <a:lnTo>
                    <a:pt x="98" y="122"/>
                  </a:lnTo>
                  <a:lnTo>
                    <a:pt x="84" y="125"/>
                  </a:lnTo>
                  <a:lnTo>
                    <a:pt x="75" y="133"/>
                  </a:lnTo>
                  <a:lnTo>
                    <a:pt x="67" y="133"/>
                  </a:lnTo>
                  <a:lnTo>
                    <a:pt x="59" y="139"/>
                  </a:lnTo>
                  <a:lnTo>
                    <a:pt x="50" y="135"/>
                  </a:lnTo>
                  <a:lnTo>
                    <a:pt x="38" y="125"/>
                  </a:lnTo>
                  <a:lnTo>
                    <a:pt x="36" y="116"/>
                  </a:lnTo>
                  <a:lnTo>
                    <a:pt x="27" y="110"/>
                  </a:lnTo>
                  <a:lnTo>
                    <a:pt x="21" y="100"/>
                  </a:lnTo>
                  <a:lnTo>
                    <a:pt x="19" y="100"/>
                  </a:lnTo>
                  <a:lnTo>
                    <a:pt x="21" y="87"/>
                  </a:lnTo>
                  <a:lnTo>
                    <a:pt x="27" y="75"/>
                  </a:lnTo>
                  <a:lnTo>
                    <a:pt x="27" y="64"/>
                  </a:lnTo>
                  <a:lnTo>
                    <a:pt x="13" y="58"/>
                  </a:lnTo>
                  <a:lnTo>
                    <a:pt x="13" y="41"/>
                  </a:lnTo>
                  <a:lnTo>
                    <a:pt x="4" y="43"/>
                  </a:lnTo>
                  <a:lnTo>
                    <a:pt x="0" y="33"/>
                  </a:lnTo>
                  <a:lnTo>
                    <a:pt x="9" y="27"/>
                  </a:lnTo>
                  <a:lnTo>
                    <a:pt x="11" y="18"/>
                  </a:lnTo>
                  <a:lnTo>
                    <a:pt x="15" y="10"/>
                  </a:lnTo>
                  <a:lnTo>
                    <a:pt x="21" y="0"/>
                  </a:lnTo>
                  <a:lnTo>
                    <a:pt x="44" y="16"/>
                  </a:lnTo>
                  <a:lnTo>
                    <a:pt x="61" y="12"/>
                  </a:lnTo>
                  <a:lnTo>
                    <a:pt x="69" y="20"/>
                  </a:lnTo>
                  <a:lnTo>
                    <a:pt x="65" y="35"/>
                  </a:lnTo>
                  <a:lnTo>
                    <a:pt x="65" y="45"/>
                  </a:lnTo>
                  <a:lnTo>
                    <a:pt x="82" y="50"/>
                  </a:lnTo>
                  <a:lnTo>
                    <a:pt x="109" y="79"/>
                  </a:lnTo>
                  <a:lnTo>
                    <a:pt x="102" y="120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38" name="Брянская обл.">
              <a:extLst>
                <a:ext uri="{FF2B5EF4-FFF2-40B4-BE49-F238E27FC236}">
                  <a16:creationId xmlns="" xmlns:a16="http://schemas.microsoft.com/office/drawing/2014/main" id="{768788E7-2C6A-5445-591B-C6514FBC6B9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510" y="3741286"/>
              <a:ext cx="242788" cy="198476"/>
            </a:xfrm>
            <a:custGeom>
              <a:avLst/>
              <a:gdLst>
                <a:gd name="T0" fmla="*/ 28 w 65"/>
                <a:gd name="T1" fmla="*/ 59 h 63"/>
                <a:gd name="T2" fmla="*/ 29 w 65"/>
                <a:gd name="T3" fmla="*/ 47 h 63"/>
                <a:gd name="T4" fmla="*/ 23 w 65"/>
                <a:gd name="T5" fmla="*/ 40 h 63"/>
                <a:gd name="T6" fmla="*/ 14 w 65"/>
                <a:gd name="T7" fmla="*/ 37 h 63"/>
                <a:gd name="T8" fmla="*/ 11 w 65"/>
                <a:gd name="T9" fmla="*/ 31 h 63"/>
                <a:gd name="T10" fmla="*/ 5 w 65"/>
                <a:gd name="T11" fmla="*/ 31 h 63"/>
                <a:gd name="T12" fmla="*/ 1 w 65"/>
                <a:gd name="T13" fmla="*/ 27 h 63"/>
                <a:gd name="T14" fmla="*/ 5 w 65"/>
                <a:gd name="T15" fmla="*/ 18 h 63"/>
                <a:gd name="T16" fmla="*/ 12 w 65"/>
                <a:gd name="T17" fmla="*/ 7 h 63"/>
                <a:gd name="T18" fmla="*/ 18 w 65"/>
                <a:gd name="T19" fmla="*/ 1 h 63"/>
                <a:gd name="T20" fmla="*/ 23 w 65"/>
                <a:gd name="T21" fmla="*/ 8 h 63"/>
                <a:gd name="T22" fmla="*/ 34 w 65"/>
                <a:gd name="T23" fmla="*/ 13 h 63"/>
                <a:gd name="T24" fmla="*/ 39 w 65"/>
                <a:gd name="T25" fmla="*/ 12 h 63"/>
                <a:gd name="T26" fmla="*/ 41 w 65"/>
                <a:gd name="T27" fmla="*/ 14 h 63"/>
                <a:gd name="T28" fmla="*/ 43 w 65"/>
                <a:gd name="T29" fmla="*/ 21 h 63"/>
                <a:gd name="T30" fmla="*/ 49 w 65"/>
                <a:gd name="T31" fmla="*/ 13 h 63"/>
                <a:gd name="T32" fmla="*/ 59 w 65"/>
                <a:gd name="T33" fmla="*/ 9 h 63"/>
                <a:gd name="T34" fmla="*/ 61 w 65"/>
                <a:gd name="T35" fmla="*/ 10 h 63"/>
                <a:gd name="T36" fmla="*/ 62 w 65"/>
                <a:gd name="T37" fmla="*/ 18 h 63"/>
                <a:gd name="T38" fmla="*/ 63 w 65"/>
                <a:gd name="T39" fmla="*/ 23 h 63"/>
                <a:gd name="T40" fmla="*/ 63 w 65"/>
                <a:gd name="T41" fmla="*/ 29 h 63"/>
                <a:gd name="T42" fmla="*/ 59 w 65"/>
                <a:gd name="T43" fmla="*/ 32 h 63"/>
                <a:gd name="T44" fmla="*/ 60 w 65"/>
                <a:gd name="T45" fmla="*/ 36 h 63"/>
                <a:gd name="T46" fmla="*/ 65 w 65"/>
                <a:gd name="T47" fmla="*/ 41 h 63"/>
                <a:gd name="T48" fmla="*/ 65 w 65"/>
                <a:gd name="T49" fmla="*/ 45 h 63"/>
                <a:gd name="T50" fmla="*/ 62 w 65"/>
                <a:gd name="T51" fmla="*/ 46 h 63"/>
                <a:gd name="T52" fmla="*/ 62 w 65"/>
                <a:gd name="T53" fmla="*/ 51 h 63"/>
                <a:gd name="T54" fmla="*/ 59 w 65"/>
                <a:gd name="T55" fmla="*/ 53 h 63"/>
                <a:gd name="T56" fmla="*/ 56 w 65"/>
                <a:gd name="T57" fmla="*/ 49 h 63"/>
                <a:gd name="T58" fmla="*/ 50 w 65"/>
                <a:gd name="T59" fmla="*/ 51 h 63"/>
                <a:gd name="T60" fmla="*/ 50 w 65"/>
                <a:gd name="T61" fmla="*/ 57 h 63"/>
                <a:gd name="T62" fmla="*/ 44 w 65"/>
                <a:gd name="T63" fmla="*/ 59 h 63"/>
                <a:gd name="T64" fmla="*/ 43 w 65"/>
                <a:gd name="T65" fmla="*/ 63 h 63"/>
                <a:gd name="T66" fmla="*/ 38 w 65"/>
                <a:gd name="T67" fmla="*/ 61 h 63"/>
                <a:gd name="T68" fmla="*/ 32 w 65"/>
                <a:gd name="T69" fmla="*/ 60 h 63"/>
                <a:gd name="T70" fmla="*/ 27 w 65"/>
                <a:gd name="T71" fmla="*/ 60 h 63"/>
                <a:gd name="T72" fmla="*/ 28 w 65"/>
                <a:gd name="T73" fmla="*/ 59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65" h="63">
                  <a:moveTo>
                    <a:pt x="28" y="59"/>
                  </a:moveTo>
                  <a:cubicBezTo>
                    <a:pt x="30" y="56"/>
                    <a:pt x="30" y="51"/>
                    <a:pt x="29" y="47"/>
                  </a:cubicBezTo>
                  <a:cubicBezTo>
                    <a:pt x="29" y="43"/>
                    <a:pt x="25" y="43"/>
                    <a:pt x="23" y="40"/>
                  </a:cubicBezTo>
                  <a:cubicBezTo>
                    <a:pt x="21" y="37"/>
                    <a:pt x="15" y="40"/>
                    <a:pt x="14" y="37"/>
                  </a:cubicBezTo>
                  <a:cubicBezTo>
                    <a:pt x="14" y="34"/>
                    <a:pt x="12" y="31"/>
                    <a:pt x="11" y="31"/>
                  </a:cubicBezTo>
                  <a:cubicBezTo>
                    <a:pt x="10" y="31"/>
                    <a:pt x="8" y="31"/>
                    <a:pt x="5" y="31"/>
                  </a:cubicBezTo>
                  <a:cubicBezTo>
                    <a:pt x="2" y="32"/>
                    <a:pt x="0" y="31"/>
                    <a:pt x="1" y="27"/>
                  </a:cubicBezTo>
                  <a:cubicBezTo>
                    <a:pt x="1" y="23"/>
                    <a:pt x="4" y="21"/>
                    <a:pt x="5" y="18"/>
                  </a:cubicBezTo>
                  <a:cubicBezTo>
                    <a:pt x="5" y="15"/>
                    <a:pt x="12" y="14"/>
                    <a:pt x="12" y="7"/>
                  </a:cubicBezTo>
                  <a:cubicBezTo>
                    <a:pt x="12" y="0"/>
                    <a:pt x="15" y="1"/>
                    <a:pt x="18" y="1"/>
                  </a:cubicBezTo>
                  <a:cubicBezTo>
                    <a:pt x="21" y="1"/>
                    <a:pt x="23" y="2"/>
                    <a:pt x="23" y="8"/>
                  </a:cubicBezTo>
                  <a:cubicBezTo>
                    <a:pt x="23" y="14"/>
                    <a:pt x="29" y="13"/>
                    <a:pt x="34" y="13"/>
                  </a:cubicBezTo>
                  <a:cubicBezTo>
                    <a:pt x="36" y="13"/>
                    <a:pt x="38" y="13"/>
                    <a:pt x="39" y="12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3" y="21"/>
                    <a:pt x="43" y="21"/>
                    <a:pt x="43" y="21"/>
                  </a:cubicBezTo>
                  <a:cubicBezTo>
                    <a:pt x="49" y="13"/>
                    <a:pt x="49" y="13"/>
                    <a:pt x="49" y="13"/>
                  </a:cubicBezTo>
                  <a:cubicBezTo>
                    <a:pt x="59" y="9"/>
                    <a:pt x="59" y="9"/>
                    <a:pt x="59" y="9"/>
                  </a:cubicBezTo>
                  <a:cubicBezTo>
                    <a:pt x="61" y="10"/>
                    <a:pt x="61" y="10"/>
                    <a:pt x="61" y="10"/>
                  </a:cubicBezTo>
                  <a:cubicBezTo>
                    <a:pt x="62" y="18"/>
                    <a:pt x="62" y="18"/>
                    <a:pt x="62" y="18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9"/>
                    <a:pt x="63" y="29"/>
                    <a:pt x="63" y="29"/>
                  </a:cubicBezTo>
                  <a:cubicBezTo>
                    <a:pt x="59" y="32"/>
                    <a:pt x="59" y="32"/>
                    <a:pt x="59" y="32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65" y="41"/>
                    <a:pt x="65" y="41"/>
                    <a:pt x="65" y="41"/>
                  </a:cubicBezTo>
                  <a:cubicBezTo>
                    <a:pt x="65" y="45"/>
                    <a:pt x="65" y="45"/>
                    <a:pt x="65" y="45"/>
                  </a:cubicBezTo>
                  <a:cubicBezTo>
                    <a:pt x="62" y="46"/>
                    <a:pt x="62" y="46"/>
                    <a:pt x="62" y="46"/>
                  </a:cubicBezTo>
                  <a:cubicBezTo>
                    <a:pt x="62" y="51"/>
                    <a:pt x="62" y="51"/>
                    <a:pt x="62" y="51"/>
                  </a:cubicBezTo>
                  <a:cubicBezTo>
                    <a:pt x="59" y="53"/>
                    <a:pt x="59" y="53"/>
                    <a:pt x="59" y="53"/>
                  </a:cubicBezTo>
                  <a:cubicBezTo>
                    <a:pt x="56" y="49"/>
                    <a:pt x="56" y="49"/>
                    <a:pt x="56" y="49"/>
                  </a:cubicBezTo>
                  <a:cubicBezTo>
                    <a:pt x="50" y="51"/>
                    <a:pt x="50" y="51"/>
                    <a:pt x="50" y="51"/>
                  </a:cubicBezTo>
                  <a:cubicBezTo>
                    <a:pt x="50" y="57"/>
                    <a:pt x="50" y="57"/>
                    <a:pt x="50" y="57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3" y="63"/>
                    <a:pt x="43" y="63"/>
                    <a:pt x="43" y="63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2" y="60"/>
                    <a:pt x="32" y="60"/>
                    <a:pt x="32" y="60"/>
                  </a:cubicBezTo>
                  <a:cubicBezTo>
                    <a:pt x="27" y="60"/>
                    <a:pt x="27" y="60"/>
                    <a:pt x="27" y="60"/>
                  </a:cubicBezTo>
                  <a:lnTo>
                    <a:pt x="28" y="59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39" name="Белгородская обл.">
              <a:extLst>
                <a:ext uri="{FF2B5EF4-FFF2-40B4-BE49-F238E27FC236}">
                  <a16:creationId xmlns="" xmlns:a16="http://schemas.microsoft.com/office/drawing/2014/main" id="{C9B5DDD4-FA11-2D80-45E0-9AF0638E9F3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3665" y="4039654"/>
              <a:ext cx="196028" cy="219525"/>
            </a:xfrm>
            <a:custGeom>
              <a:avLst/>
              <a:gdLst>
                <a:gd name="T0" fmla="*/ 36 w 52"/>
                <a:gd name="T1" fmla="*/ 70 h 70"/>
                <a:gd name="T2" fmla="*/ 31 w 52"/>
                <a:gd name="T3" fmla="*/ 64 h 70"/>
                <a:gd name="T4" fmla="*/ 29 w 52"/>
                <a:gd name="T5" fmla="*/ 56 h 70"/>
                <a:gd name="T6" fmla="*/ 22 w 52"/>
                <a:gd name="T7" fmla="*/ 53 h 70"/>
                <a:gd name="T8" fmla="*/ 20 w 52"/>
                <a:gd name="T9" fmla="*/ 46 h 70"/>
                <a:gd name="T10" fmla="*/ 24 w 52"/>
                <a:gd name="T11" fmla="*/ 36 h 70"/>
                <a:gd name="T12" fmla="*/ 14 w 52"/>
                <a:gd name="T13" fmla="*/ 31 h 70"/>
                <a:gd name="T14" fmla="*/ 6 w 52"/>
                <a:gd name="T15" fmla="*/ 23 h 70"/>
                <a:gd name="T16" fmla="*/ 3 w 52"/>
                <a:gd name="T17" fmla="*/ 14 h 70"/>
                <a:gd name="T18" fmla="*/ 0 w 52"/>
                <a:gd name="T19" fmla="*/ 8 h 70"/>
                <a:gd name="T20" fmla="*/ 3 w 52"/>
                <a:gd name="T21" fmla="*/ 3 h 70"/>
                <a:gd name="T22" fmla="*/ 9 w 52"/>
                <a:gd name="T23" fmla="*/ 4 h 70"/>
                <a:gd name="T24" fmla="*/ 15 w 52"/>
                <a:gd name="T25" fmla="*/ 4 h 70"/>
                <a:gd name="T26" fmla="*/ 16 w 52"/>
                <a:gd name="T27" fmla="*/ 0 h 70"/>
                <a:gd name="T28" fmla="*/ 21 w 52"/>
                <a:gd name="T29" fmla="*/ 5 h 70"/>
                <a:gd name="T30" fmla="*/ 23 w 52"/>
                <a:gd name="T31" fmla="*/ 11 h 70"/>
                <a:gd name="T32" fmla="*/ 33 w 52"/>
                <a:gd name="T33" fmla="*/ 11 h 70"/>
                <a:gd name="T34" fmla="*/ 44 w 52"/>
                <a:gd name="T35" fmla="*/ 18 h 70"/>
                <a:gd name="T36" fmla="*/ 50 w 52"/>
                <a:gd name="T37" fmla="*/ 27 h 70"/>
                <a:gd name="T38" fmla="*/ 50 w 52"/>
                <a:gd name="T39" fmla="*/ 31 h 70"/>
                <a:gd name="T40" fmla="*/ 49 w 52"/>
                <a:gd name="T41" fmla="*/ 36 h 70"/>
                <a:gd name="T42" fmla="*/ 52 w 52"/>
                <a:gd name="T43" fmla="*/ 41 h 70"/>
                <a:gd name="T44" fmla="*/ 46 w 52"/>
                <a:gd name="T45" fmla="*/ 44 h 70"/>
                <a:gd name="T46" fmla="*/ 47 w 52"/>
                <a:gd name="T47" fmla="*/ 55 h 70"/>
                <a:gd name="T48" fmla="*/ 42 w 52"/>
                <a:gd name="T49" fmla="*/ 58 h 70"/>
                <a:gd name="T50" fmla="*/ 42 w 52"/>
                <a:gd name="T51" fmla="*/ 62 h 70"/>
                <a:gd name="T52" fmla="*/ 40 w 52"/>
                <a:gd name="T53" fmla="*/ 63 h 70"/>
                <a:gd name="T54" fmla="*/ 40 w 52"/>
                <a:gd name="T55" fmla="*/ 67 h 70"/>
                <a:gd name="T56" fmla="*/ 36 w 52"/>
                <a:gd name="T57" fmla="*/ 7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2" h="70">
                  <a:moveTo>
                    <a:pt x="36" y="70"/>
                  </a:moveTo>
                  <a:cubicBezTo>
                    <a:pt x="34" y="69"/>
                    <a:pt x="32" y="67"/>
                    <a:pt x="31" y="64"/>
                  </a:cubicBezTo>
                  <a:cubicBezTo>
                    <a:pt x="30" y="60"/>
                    <a:pt x="29" y="60"/>
                    <a:pt x="29" y="56"/>
                  </a:cubicBezTo>
                  <a:cubicBezTo>
                    <a:pt x="29" y="53"/>
                    <a:pt x="25" y="55"/>
                    <a:pt x="22" y="53"/>
                  </a:cubicBezTo>
                  <a:cubicBezTo>
                    <a:pt x="19" y="50"/>
                    <a:pt x="20" y="49"/>
                    <a:pt x="20" y="46"/>
                  </a:cubicBezTo>
                  <a:cubicBezTo>
                    <a:pt x="20" y="43"/>
                    <a:pt x="23" y="41"/>
                    <a:pt x="24" y="36"/>
                  </a:cubicBezTo>
                  <a:cubicBezTo>
                    <a:pt x="24" y="32"/>
                    <a:pt x="18" y="33"/>
                    <a:pt x="14" y="31"/>
                  </a:cubicBezTo>
                  <a:cubicBezTo>
                    <a:pt x="10" y="29"/>
                    <a:pt x="6" y="27"/>
                    <a:pt x="6" y="23"/>
                  </a:cubicBezTo>
                  <a:cubicBezTo>
                    <a:pt x="6" y="19"/>
                    <a:pt x="6" y="14"/>
                    <a:pt x="3" y="14"/>
                  </a:cubicBezTo>
                  <a:cubicBezTo>
                    <a:pt x="1" y="14"/>
                    <a:pt x="0" y="11"/>
                    <a:pt x="0" y="8"/>
                  </a:cubicBezTo>
                  <a:cubicBezTo>
                    <a:pt x="0" y="6"/>
                    <a:pt x="2" y="4"/>
                    <a:pt x="3" y="3"/>
                  </a:cubicBezTo>
                  <a:cubicBezTo>
                    <a:pt x="9" y="4"/>
                    <a:pt x="9" y="4"/>
                    <a:pt x="9" y="4"/>
                  </a:cubicBezTo>
                  <a:cubicBezTo>
                    <a:pt x="15" y="4"/>
                    <a:pt x="15" y="4"/>
                    <a:pt x="15" y="4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21" y="5"/>
                    <a:pt x="21" y="5"/>
                    <a:pt x="21" y="5"/>
                  </a:cubicBezTo>
                  <a:cubicBezTo>
                    <a:pt x="23" y="11"/>
                    <a:pt x="23" y="11"/>
                    <a:pt x="23" y="11"/>
                  </a:cubicBezTo>
                  <a:cubicBezTo>
                    <a:pt x="33" y="11"/>
                    <a:pt x="33" y="11"/>
                    <a:pt x="33" y="11"/>
                  </a:cubicBezTo>
                  <a:cubicBezTo>
                    <a:pt x="44" y="18"/>
                    <a:pt x="44" y="18"/>
                    <a:pt x="44" y="18"/>
                  </a:cubicBezTo>
                  <a:cubicBezTo>
                    <a:pt x="50" y="27"/>
                    <a:pt x="50" y="27"/>
                    <a:pt x="50" y="27"/>
                  </a:cubicBezTo>
                  <a:cubicBezTo>
                    <a:pt x="50" y="31"/>
                    <a:pt x="50" y="31"/>
                    <a:pt x="50" y="31"/>
                  </a:cubicBezTo>
                  <a:cubicBezTo>
                    <a:pt x="49" y="36"/>
                    <a:pt x="49" y="36"/>
                    <a:pt x="49" y="36"/>
                  </a:cubicBezTo>
                  <a:cubicBezTo>
                    <a:pt x="52" y="41"/>
                    <a:pt x="52" y="41"/>
                    <a:pt x="52" y="41"/>
                  </a:cubicBezTo>
                  <a:cubicBezTo>
                    <a:pt x="46" y="44"/>
                    <a:pt x="46" y="44"/>
                    <a:pt x="46" y="44"/>
                  </a:cubicBezTo>
                  <a:cubicBezTo>
                    <a:pt x="47" y="55"/>
                    <a:pt x="47" y="55"/>
                    <a:pt x="47" y="55"/>
                  </a:cubicBezTo>
                  <a:cubicBezTo>
                    <a:pt x="42" y="58"/>
                    <a:pt x="42" y="58"/>
                    <a:pt x="42" y="58"/>
                  </a:cubicBezTo>
                  <a:cubicBezTo>
                    <a:pt x="42" y="62"/>
                    <a:pt x="42" y="62"/>
                    <a:pt x="42" y="62"/>
                  </a:cubicBezTo>
                  <a:cubicBezTo>
                    <a:pt x="40" y="63"/>
                    <a:pt x="40" y="63"/>
                    <a:pt x="40" y="63"/>
                  </a:cubicBezTo>
                  <a:cubicBezTo>
                    <a:pt x="40" y="67"/>
                    <a:pt x="40" y="67"/>
                    <a:pt x="40" y="67"/>
                  </a:cubicBezTo>
                  <a:lnTo>
                    <a:pt x="36" y="70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40" name="Астраханская обл.">
              <a:extLst>
                <a:ext uri="{FF2B5EF4-FFF2-40B4-BE49-F238E27FC236}">
                  <a16:creationId xmlns="" xmlns:a16="http://schemas.microsoft.com/office/drawing/2014/main" id="{F66EE79F-84D4-8EB1-10AD-B481CDA7D40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334793" y="4561440"/>
              <a:ext cx="206819" cy="320267"/>
            </a:xfrm>
            <a:custGeom>
              <a:avLst/>
              <a:gdLst>
                <a:gd name="T0" fmla="*/ 45 w 55"/>
                <a:gd name="T1" fmla="*/ 13 h 102"/>
                <a:gd name="T2" fmla="*/ 44 w 55"/>
                <a:gd name="T3" fmla="*/ 13 h 102"/>
                <a:gd name="T4" fmla="*/ 45 w 55"/>
                <a:gd name="T5" fmla="*/ 29 h 102"/>
                <a:gd name="T6" fmla="*/ 40 w 55"/>
                <a:gd name="T7" fmla="*/ 39 h 102"/>
                <a:gd name="T8" fmla="*/ 51 w 55"/>
                <a:gd name="T9" fmla="*/ 46 h 102"/>
                <a:gd name="T10" fmla="*/ 54 w 55"/>
                <a:gd name="T11" fmla="*/ 58 h 102"/>
                <a:gd name="T12" fmla="*/ 53 w 55"/>
                <a:gd name="T13" fmla="*/ 76 h 102"/>
                <a:gd name="T14" fmla="*/ 47 w 55"/>
                <a:gd name="T15" fmla="*/ 83 h 102"/>
                <a:gd name="T16" fmla="*/ 44 w 55"/>
                <a:gd name="T17" fmla="*/ 85 h 102"/>
                <a:gd name="T18" fmla="*/ 49 w 55"/>
                <a:gd name="T19" fmla="*/ 98 h 102"/>
                <a:gd name="T20" fmla="*/ 41 w 55"/>
                <a:gd name="T21" fmla="*/ 100 h 102"/>
                <a:gd name="T22" fmla="*/ 31 w 55"/>
                <a:gd name="T23" fmla="*/ 102 h 102"/>
                <a:gd name="T24" fmla="*/ 24 w 55"/>
                <a:gd name="T25" fmla="*/ 100 h 102"/>
                <a:gd name="T26" fmla="*/ 13 w 55"/>
                <a:gd name="T27" fmla="*/ 97 h 102"/>
                <a:gd name="T28" fmla="*/ 6 w 55"/>
                <a:gd name="T29" fmla="*/ 94 h 102"/>
                <a:gd name="T30" fmla="*/ 6 w 55"/>
                <a:gd name="T31" fmla="*/ 94 h 102"/>
                <a:gd name="T32" fmla="*/ 6 w 55"/>
                <a:gd name="T33" fmla="*/ 81 h 102"/>
                <a:gd name="T34" fmla="*/ 5 w 55"/>
                <a:gd name="T35" fmla="*/ 77 h 102"/>
                <a:gd name="T36" fmla="*/ 2 w 55"/>
                <a:gd name="T37" fmla="*/ 71 h 102"/>
                <a:gd name="T38" fmla="*/ 3 w 55"/>
                <a:gd name="T39" fmla="*/ 67 h 102"/>
                <a:gd name="T40" fmla="*/ 6 w 55"/>
                <a:gd name="T41" fmla="*/ 66 h 102"/>
                <a:gd name="T42" fmla="*/ 11 w 55"/>
                <a:gd name="T43" fmla="*/ 68 h 102"/>
                <a:gd name="T44" fmla="*/ 11 w 55"/>
                <a:gd name="T45" fmla="*/ 66 h 102"/>
                <a:gd name="T46" fmla="*/ 18 w 55"/>
                <a:gd name="T47" fmla="*/ 65 h 102"/>
                <a:gd name="T48" fmla="*/ 20 w 55"/>
                <a:gd name="T49" fmla="*/ 61 h 102"/>
                <a:gd name="T50" fmla="*/ 18 w 55"/>
                <a:gd name="T51" fmla="*/ 59 h 102"/>
                <a:gd name="T52" fmla="*/ 18 w 55"/>
                <a:gd name="T53" fmla="*/ 57 h 102"/>
                <a:gd name="T54" fmla="*/ 19 w 55"/>
                <a:gd name="T55" fmla="*/ 54 h 102"/>
                <a:gd name="T56" fmla="*/ 20 w 55"/>
                <a:gd name="T57" fmla="*/ 49 h 102"/>
                <a:gd name="T58" fmla="*/ 24 w 55"/>
                <a:gd name="T59" fmla="*/ 45 h 102"/>
                <a:gd name="T60" fmla="*/ 25 w 55"/>
                <a:gd name="T61" fmla="*/ 39 h 102"/>
                <a:gd name="T62" fmla="*/ 18 w 55"/>
                <a:gd name="T63" fmla="*/ 40 h 102"/>
                <a:gd name="T64" fmla="*/ 14 w 55"/>
                <a:gd name="T65" fmla="*/ 34 h 102"/>
                <a:gd name="T66" fmla="*/ 13 w 55"/>
                <a:gd name="T67" fmla="*/ 25 h 102"/>
                <a:gd name="T68" fmla="*/ 16 w 55"/>
                <a:gd name="T69" fmla="*/ 18 h 102"/>
                <a:gd name="T70" fmla="*/ 13 w 55"/>
                <a:gd name="T71" fmla="*/ 16 h 102"/>
                <a:gd name="T72" fmla="*/ 10 w 55"/>
                <a:gd name="T73" fmla="*/ 7 h 102"/>
                <a:gd name="T74" fmla="*/ 9 w 55"/>
                <a:gd name="T75" fmla="*/ 7 h 102"/>
                <a:gd name="T76" fmla="*/ 12 w 55"/>
                <a:gd name="T77" fmla="*/ 1 h 102"/>
                <a:gd name="T78" fmla="*/ 22 w 55"/>
                <a:gd name="T79" fmla="*/ 0 h 102"/>
                <a:gd name="T80" fmla="*/ 23 w 55"/>
                <a:gd name="T81" fmla="*/ 2 h 102"/>
                <a:gd name="T82" fmla="*/ 30 w 55"/>
                <a:gd name="T83" fmla="*/ 4 h 102"/>
                <a:gd name="T84" fmla="*/ 41 w 55"/>
                <a:gd name="T85" fmla="*/ 3 h 102"/>
                <a:gd name="T86" fmla="*/ 45 w 55"/>
                <a:gd name="T87" fmla="*/ 13 h 102"/>
                <a:gd name="T88" fmla="*/ 0 w 55"/>
                <a:gd name="T89" fmla="*/ 100 h 102"/>
                <a:gd name="T90" fmla="*/ 0 w 55"/>
                <a:gd name="T91" fmla="*/ 100 h 102"/>
                <a:gd name="T92" fmla="*/ 0 w 55"/>
                <a:gd name="T93" fmla="*/ 10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55" h="102">
                  <a:moveTo>
                    <a:pt x="45" y="13"/>
                  </a:moveTo>
                  <a:cubicBezTo>
                    <a:pt x="44" y="13"/>
                    <a:pt x="44" y="13"/>
                    <a:pt x="44" y="13"/>
                  </a:cubicBezTo>
                  <a:cubicBezTo>
                    <a:pt x="37" y="18"/>
                    <a:pt x="42" y="23"/>
                    <a:pt x="45" y="29"/>
                  </a:cubicBezTo>
                  <a:cubicBezTo>
                    <a:pt x="47" y="35"/>
                    <a:pt x="38" y="35"/>
                    <a:pt x="40" y="39"/>
                  </a:cubicBezTo>
                  <a:cubicBezTo>
                    <a:pt x="41" y="44"/>
                    <a:pt x="48" y="44"/>
                    <a:pt x="51" y="46"/>
                  </a:cubicBezTo>
                  <a:cubicBezTo>
                    <a:pt x="55" y="48"/>
                    <a:pt x="54" y="54"/>
                    <a:pt x="54" y="58"/>
                  </a:cubicBezTo>
                  <a:cubicBezTo>
                    <a:pt x="54" y="62"/>
                    <a:pt x="53" y="65"/>
                    <a:pt x="53" y="76"/>
                  </a:cubicBezTo>
                  <a:cubicBezTo>
                    <a:pt x="53" y="87"/>
                    <a:pt x="48" y="85"/>
                    <a:pt x="47" y="83"/>
                  </a:cubicBezTo>
                  <a:cubicBezTo>
                    <a:pt x="47" y="81"/>
                    <a:pt x="41" y="79"/>
                    <a:pt x="44" y="85"/>
                  </a:cubicBezTo>
                  <a:cubicBezTo>
                    <a:pt x="46" y="88"/>
                    <a:pt x="48" y="94"/>
                    <a:pt x="49" y="98"/>
                  </a:cubicBezTo>
                  <a:cubicBezTo>
                    <a:pt x="47" y="100"/>
                    <a:pt x="43" y="100"/>
                    <a:pt x="41" y="100"/>
                  </a:cubicBezTo>
                  <a:cubicBezTo>
                    <a:pt x="38" y="99"/>
                    <a:pt x="36" y="101"/>
                    <a:pt x="31" y="102"/>
                  </a:cubicBezTo>
                  <a:cubicBezTo>
                    <a:pt x="27" y="102"/>
                    <a:pt x="32" y="100"/>
                    <a:pt x="24" y="100"/>
                  </a:cubicBezTo>
                  <a:cubicBezTo>
                    <a:pt x="17" y="99"/>
                    <a:pt x="15" y="99"/>
                    <a:pt x="13" y="97"/>
                  </a:cubicBezTo>
                  <a:cubicBezTo>
                    <a:pt x="11" y="95"/>
                    <a:pt x="11" y="93"/>
                    <a:pt x="6" y="94"/>
                  </a:cubicBezTo>
                  <a:cubicBezTo>
                    <a:pt x="6" y="94"/>
                    <a:pt x="6" y="94"/>
                    <a:pt x="6" y="94"/>
                  </a:cubicBezTo>
                  <a:cubicBezTo>
                    <a:pt x="6" y="81"/>
                    <a:pt x="6" y="81"/>
                    <a:pt x="6" y="81"/>
                  </a:cubicBezTo>
                  <a:cubicBezTo>
                    <a:pt x="5" y="77"/>
                    <a:pt x="5" y="77"/>
                    <a:pt x="5" y="7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6" y="66"/>
                    <a:pt x="6" y="66"/>
                    <a:pt x="6" y="6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20" y="61"/>
                    <a:pt x="20" y="61"/>
                    <a:pt x="20" y="61"/>
                  </a:cubicBezTo>
                  <a:cubicBezTo>
                    <a:pt x="18" y="59"/>
                    <a:pt x="18" y="59"/>
                    <a:pt x="18" y="59"/>
                  </a:cubicBezTo>
                  <a:cubicBezTo>
                    <a:pt x="18" y="57"/>
                    <a:pt x="18" y="57"/>
                    <a:pt x="18" y="57"/>
                  </a:cubicBezTo>
                  <a:cubicBezTo>
                    <a:pt x="19" y="54"/>
                    <a:pt x="19" y="54"/>
                    <a:pt x="19" y="54"/>
                  </a:cubicBezTo>
                  <a:cubicBezTo>
                    <a:pt x="20" y="49"/>
                    <a:pt x="20" y="49"/>
                    <a:pt x="20" y="49"/>
                  </a:cubicBezTo>
                  <a:cubicBezTo>
                    <a:pt x="24" y="45"/>
                    <a:pt x="24" y="45"/>
                    <a:pt x="24" y="45"/>
                  </a:cubicBezTo>
                  <a:cubicBezTo>
                    <a:pt x="25" y="39"/>
                    <a:pt x="25" y="39"/>
                    <a:pt x="25" y="39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4" y="34"/>
                    <a:pt x="14" y="34"/>
                    <a:pt x="14" y="34"/>
                  </a:cubicBezTo>
                  <a:cubicBezTo>
                    <a:pt x="13" y="25"/>
                    <a:pt x="13" y="25"/>
                    <a:pt x="13" y="25"/>
                  </a:cubicBezTo>
                  <a:cubicBezTo>
                    <a:pt x="16" y="18"/>
                    <a:pt x="16" y="18"/>
                    <a:pt x="16" y="18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12" y="1"/>
                    <a:pt x="12" y="1"/>
                    <a:pt x="12" y="1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23" y="2"/>
                    <a:pt x="23" y="2"/>
                    <a:pt x="23" y="2"/>
                  </a:cubicBezTo>
                  <a:cubicBezTo>
                    <a:pt x="30" y="4"/>
                    <a:pt x="30" y="4"/>
                    <a:pt x="30" y="4"/>
                  </a:cubicBezTo>
                  <a:cubicBezTo>
                    <a:pt x="41" y="3"/>
                    <a:pt x="41" y="3"/>
                    <a:pt x="41" y="3"/>
                  </a:cubicBezTo>
                  <a:cubicBezTo>
                    <a:pt x="45" y="13"/>
                    <a:pt x="45" y="13"/>
                    <a:pt x="45" y="13"/>
                  </a:cubicBezTo>
                  <a:close/>
                  <a:moveTo>
                    <a:pt x="0" y="100"/>
                  </a:moveTo>
                  <a:cubicBezTo>
                    <a:pt x="0" y="100"/>
                    <a:pt x="0" y="100"/>
                    <a:pt x="0" y="100"/>
                  </a:cubicBezTo>
                  <a:cubicBezTo>
                    <a:pt x="0" y="100"/>
                    <a:pt x="0" y="100"/>
                    <a:pt x="0" y="100"/>
                  </a:cubicBez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41" name="Архангельская обл.">
              <a:extLst>
                <a:ext uri="{FF2B5EF4-FFF2-40B4-BE49-F238E27FC236}">
                  <a16:creationId xmlns="" xmlns:a16="http://schemas.microsoft.com/office/drawing/2014/main" id="{DF5CD870-EE1F-8423-3BA2-2920CC6AEE3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2878" y="3158961"/>
              <a:ext cx="776920" cy="633016"/>
            </a:xfrm>
            <a:custGeom>
              <a:avLst/>
              <a:gdLst>
                <a:gd name="T0" fmla="*/ 50 w 207"/>
                <a:gd name="T1" fmla="*/ 36 h 202"/>
                <a:gd name="T2" fmla="*/ 66 w 207"/>
                <a:gd name="T3" fmla="*/ 31 h 202"/>
                <a:gd name="T4" fmla="*/ 62 w 207"/>
                <a:gd name="T5" fmla="*/ 9 h 202"/>
                <a:gd name="T6" fmla="*/ 77 w 207"/>
                <a:gd name="T7" fmla="*/ 8 h 202"/>
                <a:gd name="T8" fmla="*/ 84 w 207"/>
                <a:gd name="T9" fmla="*/ 34 h 202"/>
                <a:gd name="T10" fmla="*/ 100 w 207"/>
                <a:gd name="T11" fmla="*/ 43 h 202"/>
                <a:gd name="T12" fmla="*/ 109 w 207"/>
                <a:gd name="T13" fmla="*/ 20 h 202"/>
                <a:gd name="T14" fmla="*/ 138 w 207"/>
                <a:gd name="T15" fmla="*/ 20 h 202"/>
                <a:gd name="T16" fmla="*/ 158 w 207"/>
                <a:gd name="T17" fmla="*/ 30 h 202"/>
                <a:gd name="T18" fmla="*/ 166 w 207"/>
                <a:gd name="T19" fmla="*/ 34 h 202"/>
                <a:gd name="T20" fmla="*/ 172 w 207"/>
                <a:gd name="T21" fmla="*/ 54 h 202"/>
                <a:gd name="T22" fmla="*/ 182 w 207"/>
                <a:gd name="T23" fmla="*/ 69 h 202"/>
                <a:gd name="T24" fmla="*/ 196 w 207"/>
                <a:gd name="T25" fmla="*/ 76 h 202"/>
                <a:gd name="T26" fmla="*/ 207 w 207"/>
                <a:gd name="T27" fmla="*/ 77 h 202"/>
                <a:gd name="T28" fmla="*/ 195 w 207"/>
                <a:gd name="T29" fmla="*/ 96 h 202"/>
                <a:gd name="T30" fmla="*/ 198 w 207"/>
                <a:gd name="T31" fmla="*/ 112 h 202"/>
                <a:gd name="T32" fmla="*/ 195 w 207"/>
                <a:gd name="T33" fmla="*/ 127 h 202"/>
                <a:gd name="T34" fmla="*/ 171 w 207"/>
                <a:gd name="T35" fmla="*/ 123 h 202"/>
                <a:gd name="T36" fmla="*/ 157 w 207"/>
                <a:gd name="T37" fmla="*/ 109 h 202"/>
                <a:gd name="T38" fmla="*/ 141 w 207"/>
                <a:gd name="T39" fmla="*/ 100 h 202"/>
                <a:gd name="T40" fmla="*/ 139 w 207"/>
                <a:gd name="T41" fmla="*/ 110 h 202"/>
                <a:gd name="T42" fmla="*/ 144 w 207"/>
                <a:gd name="T43" fmla="*/ 126 h 202"/>
                <a:gd name="T44" fmla="*/ 138 w 207"/>
                <a:gd name="T45" fmla="*/ 134 h 202"/>
                <a:gd name="T46" fmla="*/ 141 w 207"/>
                <a:gd name="T47" fmla="*/ 144 h 202"/>
                <a:gd name="T48" fmla="*/ 129 w 207"/>
                <a:gd name="T49" fmla="*/ 152 h 202"/>
                <a:gd name="T50" fmla="*/ 126 w 207"/>
                <a:gd name="T51" fmla="*/ 163 h 202"/>
                <a:gd name="T52" fmla="*/ 140 w 207"/>
                <a:gd name="T53" fmla="*/ 161 h 202"/>
                <a:gd name="T54" fmla="*/ 154 w 207"/>
                <a:gd name="T55" fmla="*/ 159 h 202"/>
                <a:gd name="T56" fmla="*/ 135 w 207"/>
                <a:gd name="T57" fmla="*/ 187 h 202"/>
                <a:gd name="T58" fmla="*/ 129 w 207"/>
                <a:gd name="T59" fmla="*/ 202 h 202"/>
                <a:gd name="T60" fmla="*/ 113 w 207"/>
                <a:gd name="T61" fmla="*/ 202 h 202"/>
                <a:gd name="T62" fmla="*/ 112 w 207"/>
                <a:gd name="T63" fmla="*/ 196 h 202"/>
                <a:gd name="T64" fmla="*/ 98 w 207"/>
                <a:gd name="T65" fmla="*/ 193 h 202"/>
                <a:gd name="T66" fmla="*/ 95 w 207"/>
                <a:gd name="T67" fmla="*/ 184 h 202"/>
                <a:gd name="T68" fmla="*/ 88 w 207"/>
                <a:gd name="T69" fmla="*/ 175 h 202"/>
                <a:gd name="T70" fmla="*/ 78 w 207"/>
                <a:gd name="T71" fmla="*/ 176 h 202"/>
                <a:gd name="T72" fmla="*/ 68 w 207"/>
                <a:gd name="T73" fmla="*/ 163 h 202"/>
                <a:gd name="T74" fmla="*/ 54 w 207"/>
                <a:gd name="T75" fmla="*/ 165 h 202"/>
                <a:gd name="T76" fmla="*/ 44 w 207"/>
                <a:gd name="T77" fmla="*/ 150 h 202"/>
                <a:gd name="T78" fmla="*/ 35 w 207"/>
                <a:gd name="T79" fmla="*/ 143 h 202"/>
                <a:gd name="T80" fmla="*/ 22 w 207"/>
                <a:gd name="T81" fmla="*/ 137 h 202"/>
                <a:gd name="T82" fmla="*/ 10 w 207"/>
                <a:gd name="T83" fmla="*/ 129 h 202"/>
                <a:gd name="T84" fmla="*/ 5 w 207"/>
                <a:gd name="T85" fmla="*/ 122 h 202"/>
                <a:gd name="T86" fmla="*/ 0 w 207"/>
                <a:gd name="T87" fmla="*/ 110 h 202"/>
                <a:gd name="T88" fmla="*/ 8 w 207"/>
                <a:gd name="T89" fmla="*/ 95 h 202"/>
                <a:gd name="T90" fmla="*/ 19 w 207"/>
                <a:gd name="T91" fmla="*/ 83 h 202"/>
                <a:gd name="T92" fmla="*/ 25 w 207"/>
                <a:gd name="T93" fmla="*/ 70 h 202"/>
                <a:gd name="T94" fmla="*/ 22 w 207"/>
                <a:gd name="T95" fmla="*/ 60 h 202"/>
                <a:gd name="T96" fmla="*/ 30 w 207"/>
                <a:gd name="T97" fmla="*/ 43 h 202"/>
                <a:gd name="T98" fmla="*/ 38 w 207"/>
                <a:gd name="T99" fmla="*/ 37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07" h="202">
                  <a:moveTo>
                    <a:pt x="46" y="29"/>
                  </a:moveTo>
                  <a:cubicBezTo>
                    <a:pt x="47" y="32"/>
                    <a:pt x="49" y="34"/>
                    <a:pt x="50" y="36"/>
                  </a:cubicBezTo>
                  <a:cubicBezTo>
                    <a:pt x="52" y="41"/>
                    <a:pt x="55" y="42"/>
                    <a:pt x="59" y="40"/>
                  </a:cubicBezTo>
                  <a:cubicBezTo>
                    <a:pt x="64" y="39"/>
                    <a:pt x="68" y="34"/>
                    <a:pt x="66" y="31"/>
                  </a:cubicBezTo>
                  <a:cubicBezTo>
                    <a:pt x="64" y="28"/>
                    <a:pt x="59" y="29"/>
                    <a:pt x="60" y="22"/>
                  </a:cubicBezTo>
                  <a:cubicBezTo>
                    <a:pt x="62" y="16"/>
                    <a:pt x="62" y="11"/>
                    <a:pt x="62" y="9"/>
                  </a:cubicBezTo>
                  <a:cubicBezTo>
                    <a:pt x="61" y="8"/>
                    <a:pt x="66" y="5"/>
                    <a:pt x="69" y="7"/>
                  </a:cubicBezTo>
                  <a:cubicBezTo>
                    <a:pt x="73" y="8"/>
                    <a:pt x="75" y="0"/>
                    <a:pt x="77" y="8"/>
                  </a:cubicBezTo>
                  <a:cubicBezTo>
                    <a:pt x="79" y="15"/>
                    <a:pt x="78" y="21"/>
                    <a:pt x="79" y="24"/>
                  </a:cubicBezTo>
                  <a:cubicBezTo>
                    <a:pt x="80" y="27"/>
                    <a:pt x="84" y="30"/>
                    <a:pt x="84" y="34"/>
                  </a:cubicBezTo>
                  <a:cubicBezTo>
                    <a:pt x="85" y="39"/>
                    <a:pt x="89" y="44"/>
                    <a:pt x="90" y="44"/>
                  </a:cubicBezTo>
                  <a:cubicBezTo>
                    <a:pt x="91" y="45"/>
                    <a:pt x="99" y="50"/>
                    <a:pt x="100" y="43"/>
                  </a:cubicBezTo>
                  <a:cubicBezTo>
                    <a:pt x="102" y="37"/>
                    <a:pt x="101" y="32"/>
                    <a:pt x="104" y="27"/>
                  </a:cubicBezTo>
                  <a:cubicBezTo>
                    <a:pt x="106" y="21"/>
                    <a:pt x="104" y="20"/>
                    <a:pt x="109" y="20"/>
                  </a:cubicBezTo>
                  <a:cubicBezTo>
                    <a:pt x="115" y="20"/>
                    <a:pt x="123" y="20"/>
                    <a:pt x="127" y="20"/>
                  </a:cubicBezTo>
                  <a:cubicBezTo>
                    <a:pt x="131" y="21"/>
                    <a:pt x="136" y="22"/>
                    <a:pt x="138" y="20"/>
                  </a:cubicBezTo>
                  <a:cubicBezTo>
                    <a:pt x="141" y="19"/>
                    <a:pt x="146" y="15"/>
                    <a:pt x="150" y="18"/>
                  </a:cubicBezTo>
                  <a:cubicBezTo>
                    <a:pt x="154" y="22"/>
                    <a:pt x="157" y="27"/>
                    <a:pt x="158" y="30"/>
                  </a:cubicBezTo>
                  <a:cubicBezTo>
                    <a:pt x="159" y="33"/>
                    <a:pt x="157" y="35"/>
                    <a:pt x="157" y="38"/>
                  </a:cubicBezTo>
                  <a:cubicBezTo>
                    <a:pt x="158" y="40"/>
                    <a:pt x="162" y="38"/>
                    <a:pt x="166" y="34"/>
                  </a:cubicBezTo>
                  <a:cubicBezTo>
                    <a:pt x="171" y="48"/>
                    <a:pt x="171" y="48"/>
                    <a:pt x="171" y="48"/>
                  </a:cubicBezTo>
                  <a:cubicBezTo>
                    <a:pt x="172" y="54"/>
                    <a:pt x="172" y="54"/>
                    <a:pt x="172" y="54"/>
                  </a:cubicBezTo>
                  <a:cubicBezTo>
                    <a:pt x="181" y="63"/>
                    <a:pt x="181" y="63"/>
                    <a:pt x="181" y="63"/>
                  </a:cubicBezTo>
                  <a:cubicBezTo>
                    <a:pt x="182" y="69"/>
                    <a:pt x="182" y="69"/>
                    <a:pt x="182" y="69"/>
                  </a:cubicBezTo>
                  <a:cubicBezTo>
                    <a:pt x="190" y="76"/>
                    <a:pt x="190" y="76"/>
                    <a:pt x="190" y="76"/>
                  </a:cubicBezTo>
                  <a:cubicBezTo>
                    <a:pt x="196" y="76"/>
                    <a:pt x="196" y="76"/>
                    <a:pt x="196" y="76"/>
                  </a:cubicBezTo>
                  <a:cubicBezTo>
                    <a:pt x="198" y="71"/>
                    <a:pt x="198" y="71"/>
                    <a:pt x="198" y="71"/>
                  </a:cubicBezTo>
                  <a:cubicBezTo>
                    <a:pt x="207" y="77"/>
                    <a:pt x="207" y="77"/>
                    <a:pt x="207" y="77"/>
                  </a:cubicBezTo>
                  <a:cubicBezTo>
                    <a:pt x="201" y="86"/>
                    <a:pt x="201" y="86"/>
                    <a:pt x="201" y="86"/>
                  </a:cubicBezTo>
                  <a:cubicBezTo>
                    <a:pt x="195" y="96"/>
                    <a:pt x="195" y="96"/>
                    <a:pt x="195" y="96"/>
                  </a:cubicBezTo>
                  <a:cubicBezTo>
                    <a:pt x="200" y="105"/>
                    <a:pt x="200" y="105"/>
                    <a:pt x="200" y="105"/>
                  </a:cubicBezTo>
                  <a:cubicBezTo>
                    <a:pt x="198" y="112"/>
                    <a:pt x="198" y="112"/>
                    <a:pt x="198" y="112"/>
                  </a:cubicBezTo>
                  <a:cubicBezTo>
                    <a:pt x="202" y="119"/>
                    <a:pt x="202" y="119"/>
                    <a:pt x="202" y="119"/>
                  </a:cubicBezTo>
                  <a:cubicBezTo>
                    <a:pt x="195" y="127"/>
                    <a:pt x="195" y="127"/>
                    <a:pt x="195" y="127"/>
                  </a:cubicBezTo>
                  <a:cubicBezTo>
                    <a:pt x="181" y="119"/>
                    <a:pt x="181" y="119"/>
                    <a:pt x="181" y="119"/>
                  </a:cubicBezTo>
                  <a:cubicBezTo>
                    <a:pt x="171" y="123"/>
                    <a:pt x="171" y="123"/>
                    <a:pt x="171" y="123"/>
                  </a:cubicBezTo>
                  <a:cubicBezTo>
                    <a:pt x="167" y="114"/>
                    <a:pt x="167" y="114"/>
                    <a:pt x="167" y="114"/>
                  </a:cubicBezTo>
                  <a:cubicBezTo>
                    <a:pt x="157" y="109"/>
                    <a:pt x="157" y="109"/>
                    <a:pt x="157" y="109"/>
                  </a:cubicBezTo>
                  <a:cubicBezTo>
                    <a:pt x="148" y="103"/>
                    <a:pt x="148" y="103"/>
                    <a:pt x="148" y="103"/>
                  </a:cubicBezTo>
                  <a:cubicBezTo>
                    <a:pt x="141" y="100"/>
                    <a:pt x="141" y="100"/>
                    <a:pt x="141" y="100"/>
                  </a:cubicBezTo>
                  <a:cubicBezTo>
                    <a:pt x="138" y="100"/>
                    <a:pt x="138" y="100"/>
                    <a:pt x="138" y="100"/>
                  </a:cubicBezTo>
                  <a:cubicBezTo>
                    <a:pt x="139" y="110"/>
                    <a:pt x="139" y="110"/>
                    <a:pt x="139" y="110"/>
                  </a:cubicBezTo>
                  <a:cubicBezTo>
                    <a:pt x="145" y="115"/>
                    <a:pt x="145" y="115"/>
                    <a:pt x="145" y="115"/>
                  </a:cubicBezTo>
                  <a:cubicBezTo>
                    <a:pt x="144" y="126"/>
                    <a:pt x="144" y="126"/>
                    <a:pt x="144" y="126"/>
                  </a:cubicBezTo>
                  <a:cubicBezTo>
                    <a:pt x="138" y="130"/>
                    <a:pt x="138" y="130"/>
                    <a:pt x="138" y="130"/>
                  </a:cubicBezTo>
                  <a:cubicBezTo>
                    <a:pt x="138" y="134"/>
                    <a:pt x="138" y="134"/>
                    <a:pt x="138" y="134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41" y="144"/>
                    <a:pt x="141" y="144"/>
                    <a:pt x="141" y="144"/>
                  </a:cubicBezTo>
                  <a:cubicBezTo>
                    <a:pt x="132" y="145"/>
                    <a:pt x="132" y="145"/>
                    <a:pt x="132" y="145"/>
                  </a:cubicBezTo>
                  <a:cubicBezTo>
                    <a:pt x="129" y="152"/>
                    <a:pt x="129" y="152"/>
                    <a:pt x="129" y="152"/>
                  </a:cubicBezTo>
                  <a:cubicBezTo>
                    <a:pt x="125" y="157"/>
                    <a:pt x="125" y="157"/>
                    <a:pt x="125" y="157"/>
                  </a:cubicBezTo>
                  <a:cubicBezTo>
                    <a:pt x="126" y="163"/>
                    <a:pt x="126" y="163"/>
                    <a:pt x="126" y="163"/>
                  </a:cubicBezTo>
                  <a:cubicBezTo>
                    <a:pt x="135" y="166"/>
                    <a:pt x="135" y="166"/>
                    <a:pt x="135" y="166"/>
                  </a:cubicBezTo>
                  <a:cubicBezTo>
                    <a:pt x="140" y="161"/>
                    <a:pt x="140" y="161"/>
                    <a:pt x="140" y="161"/>
                  </a:cubicBezTo>
                  <a:cubicBezTo>
                    <a:pt x="145" y="158"/>
                    <a:pt x="145" y="158"/>
                    <a:pt x="145" y="158"/>
                  </a:cubicBezTo>
                  <a:cubicBezTo>
                    <a:pt x="154" y="159"/>
                    <a:pt x="154" y="159"/>
                    <a:pt x="154" y="159"/>
                  </a:cubicBezTo>
                  <a:cubicBezTo>
                    <a:pt x="159" y="166"/>
                    <a:pt x="159" y="166"/>
                    <a:pt x="159" y="166"/>
                  </a:cubicBezTo>
                  <a:cubicBezTo>
                    <a:pt x="135" y="187"/>
                    <a:pt x="135" y="187"/>
                    <a:pt x="135" y="187"/>
                  </a:cubicBezTo>
                  <a:cubicBezTo>
                    <a:pt x="139" y="191"/>
                    <a:pt x="139" y="191"/>
                    <a:pt x="139" y="191"/>
                  </a:cubicBezTo>
                  <a:cubicBezTo>
                    <a:pt x="129" y="202"/>
                    <a:pt x="129" y="202"/>
                    <a:pt x="129" y="202"/>
                  </a:cubicBezTo>
                  <a:cubicBezTo>
                    <a:pt x="124" y="198"/>
                    <a:pt x="124" y="198"/>
                    <a:pt x="124" y="198"/>
                  </a:cubicBezTo>
                  <a:cubicBezTo>
                    <a:pt x="113" y="202"/>
                    <a:pt x="113" y="202"/>
                    <a:pt x="113" y="202"/>
                  </a:cubicBezTo>
                  <a:cubicBezTo>
                    <a:pt x="111" y="201"/>
                    <a:pt x="111" y="201"/>
                    <a:pt x="111" y="201"/>
                  </a:cubicBezTo>
                  <a:cubicBezTo>
                    <a:pt x="112" y="196"/>
                    <a:pt x="112" y="196"/>
                    <a:pt x="112" y="196"/>
                  </a:cubicBezTo>
                  <a:cubicBezTo>
                    <a:pt x="103" y="188"/>
                    <a:pt x="103" y="188"/>
                    <a:pt x="103" y="188"/>
                  </a:cubicBezTo>
                  <a:cubicBezTo>
                    <a:pt x="98" y="193"/>
                    <a:pt x="98" y="193"/>
                    <a:pt x="98" y="193"/>
                  </a:cubicBezTo>
                  <a:cubicBezTo>
                    <a:pt x="96" y="188"/>
                    <a:pt x="96" y="188"/>
                    <a:pt x="96" y="188"/>
                  </a:cubicBezTo>
                  <a:cubicBezTo>
                    <a:pt x="95" y="184"/>
                    <a:pt x="95" y="184"/>
                    <a:pt x="95" y="184"/>
                  </a:cubicBezTo>
                  <a:cubicBezTo>
                    <a:pt x="85" y="178"/>
                    <a:pt x="85" y="178"/>
                    <a:pt x="85" y="178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1" y="170"/>
                    <a:pt x="81" y="170"/>
                    <a:pt x="81" y="170"/>
                  </a:cubicBezTo>
                  <a:cubicBezTo>
                    <a:pt x="78" y="176"/>
                    <a:pt x="78" y="176"/>
                    <a:pt x="78" y="17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68" y="163"/>
                    <a:pt x="68" y="163"/>
                    <a:pt x="68" y="163"/>
                  </a:cubicBezTo>
                  <a:cubicBezTo>
                    <a:pt x="61" y="163"/>
                    <a:pt x="61" y="163"/>
                    <a:pt x="61" y="163"/>
                  </a:cubicBezTo>
                  <a:cubicBezTo>
                    <a:pt x="54" y="165"/>
                    <a:pt x="54" y="165"/>
                    <a:pt x="54" y="165"/>
                  </a:cubicBezTo>
                  <a:cubicBezTo>
                    <a:pt x="52" y="158"/>
                    <a:pt x="52" y="158"/>
                    <a:pt x="52" y="158"/>
                  </a:cubicBezTo>
                  <a:cubicBezTo>
                    <a:pt x="44" y="150"/>
                    <a:pt x="44" y="150"/>
                    <a:pt x="44" y="150"/>
                  </a:cubicBezTo>
                  <a:cubicBezTo>
                    <a:pt x="39" y="148"/>
                    <a:pt x="39" y="148"/>
                    <a:pt x="39" y="148"/>
                  </a:cubicBezTo>
                  <a:cubicBezTo>
                    <a:pt x="35" y="143"/>
                    <a:pt x="35" y="143"/>
                    <a:pt x="35" y="143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37"/>
                    <a:pt x="22" y="137"/>
                    <a:pt x="22" y="137"/>
                  </a:cubicBezTo>
                  <a:cubicBezTo>
                    <a:pt x="14" y="136"/>
                    <a:pt x="14" y="136"/>
                    <a:pt x="14" y="136"/>
                  </a:cubicBezTo>
                  <a:cubicBezTo>
                    <a:pt x="10" y="129"/>
                    <a:pt x="10" y="129"/>
                    <a:pt x="10" y="129"/>
                  </a:cubicBezTo>
                  <a:cubicBezTo>
                    <a:pt x="5" y="127"/>
                    <a:pt x="5" y="127"/>
                    <a:pt x="5" y="127"/>
                  </a:cubicBezTo>
                  <a:cubicBezTo>
                    <a:pt x="5" y="122"/>
                    <a:pt x="5" y="122"/>
                    <a:pt x="5" y="122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3" y="102"/>
                    <a:pt x="3" y="102"/>
                    <a:pt x="3" y="102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6" y="92"/>
                    <a:pt x="6" y="92"/>
                    <a:pt x="6" y="92"/>
                  </a:cubicBezTo>
                  <a:cubicBezTo>
                    <a:pt x="19" y="83"/>
                    <a:pt x="19" y="83"/>
                    <a:pt x="19" y="83"/>
                  </a:cubicBezTo>
                  <a:cubicBezTo>
                    <a:pt x="18" y="74"/>
                    <a:pt x="18" y="74"/>
                    <a:pt x="18" y="74"/>
                  </a:cubicBezTo>
                  <a:cubicBezTo>
                    <a:pt x="25" y="70"/>
                    <a:pt x="25" y="70"/>
                    <a:pt x="25" y="70"/>
                  </a:cubicBezTo>
                  <a:cubicBezTo>
                    <a:pt x="28" y="65"/>
                    <a:pt x="28" y="65"/>
                    <a:pt x="28" y="65"/>
                  </a:cubicBezTo>
                  <a:cubicBezTo>
                    <a:pt x="22" y="60"/>
                    <a:pt x="22" y="60"/>
                    <a:pt x="22" y="60"/>
                  </a:cubicBezTo>
                  <a:cubicBezTo>
                    <a:pt x="21" y="50"/>
                    <a:pt x="21" y="50"/>
                    <a:pt x="21" y="50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29" y="33"/>
                    <a:pt x="29" y="33"/>
                    <a:pt x="29" y="33"/>
                  </a:cubicBezTo>
                  <a:cubicBezTo>
                    <a:pt x="38" y="37"/>
                    <a:pt x="38" y="37"/>
                    <a:pt x="38" y="37"/>
                  </a:cubicBezTo>
                  <a:lnTo>
                    <a:pt x="46" y="29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42" name="Амурская обл.">
              <a:extLst>
                <a:ext uri="{FF2B5EF4-FFF2-40B4-BE49-F238E27FC236}">
                  <a16:creationId xmlns="" xmlns:a16="http://schemas.microsoft.com/office/drawing/2014/main" id="{A47938D6-D9CF-5FA4-D65D-5C02F687DE1B}"/>
                </a:ext>
              </a:extLst>
            </p:cNvPr>
            <p:cNvSpPr>
              <a:spLocks/>
            </p:cNvSpPr>
            <p:nvPr/>
          </p:nvSpPr>
          <p:spPr bwMode="auto">
            <a:xfrm>
              <a:off x="8203130" y="4129021"/>
              <a:ext cx="1079055" cy="595426"/>
            </a:xfrm>
            <a:custGeom>
              <a:avLst/>
              <a:gdLst>
                <a:gd name="T0" fmla="*/ 283 w 288"/>
                <a:gd name="T1" fmla="*/ 184 h 190"/>
                <a:gd name="T2" fmla="*/ 259 w 288"/>
                <a:gd name="T3" fmla="*/ 180 h 190"/>
                <a:gd name="T4" fmla="*/ 235 w 288"/>
                <a:gd name="T5" fmla="*/ 182 h 190"/>
                <a:gd name="T6" fmla="*/ 210 w 288"/>
                <a:gd name="T7" fmla="*/ 181 h 190"/>
                <a:gd name="T8" fmla="*/ 194 w 288"/>
                <a:gd name="T9" fmla="*/ 166 h 190"/>
                <a:gd name="T10" fmla="*/ 166 w 288"/>
                <a:gd name="T11" fmla="*/ 142 h 190"/>
                <a:gd name="T12" fmla="*/ 139 w 288"/>
                <a:gd name="T13" fmla="*/ 124 h 190"/>
                <a:gd name="T14" fmla="*/ 102 w 288"/>
                <a:gd name="T15" fmla="*/ 125 h 190"/>
                <a:gd name="T16" fmla="*/ 76 w 288"/>
                <a:gd name="T17" fmla="*/ 142 h 190"/>
                <a:gd name="T18" fmla="*/ 64 w 288"/>
                <a:gd name="T19" fmla="*/ 131 h 190"/>
                <a:gd name="T20" fmla="*/ 64 w 288"/>
                <a:gd name="T21" fmla="*/ 119 h 190"/>
                <a:gd name="T22" fmla="*/ 54 w 288"/>
                <a:gd name="T23" fmla="*/ 111 h 190"/>
                <a:gd name="T24" fmla="*/ 49 w 288"/>
                <a:gd name="T25" fmla="*/ 92 h 190"/>
                <a:gd name="T26" fmla="*/ 41 w 288"/>
                <a:gd name="T27" fmla="*/ 93 h 190"/>
                <a:gd name="T28" fmla="*/ 35 w 288"/>
                <a:gd name="T29" fmla="*/ 86 h 190"/>
                <a:gd name="T30" fmla="*/ 23 w 288"/>
                <a:gd name="T31" fmla="*/ 89 h 190"/>
                <a:gd name="T32" fmla="*/ 14 w 288"/>
                <a:gd name="T33" fmla="*/ 87 h 190"/>
                <a:gd name="T34" fmla="*/ 16 w 288"/>
                <a:gd name="T35" fmla="*/ 77 h 190"/>
                <a:gd name="T36" fmla="*/ 5 w 288"/>
                <a:gd name="T37" fmla="*/ 76 h 190"/>
                <a:gd name="T38" fmla="*/ 0 w 288"/>
                <a:gd name="T39" fmla="*/ 69 h 190"/>
                <a:gd name="T40" fmla="*/ 19 w 288"/>
                <a:gd name="T41" fmla="*/ 58 h 190"/>
                <a:gd name="T42" fmla="*/ 29 w 288"/>
                <a:gd name="T43" fmla="*/ 59 h 190"/>
                <a:gd name="T44" fmla="*/ 44 w 288"/>
                <a:gd name="T45" fmla="*/ 60 h 190"/>
                <a:gd name="T46" fmla="*/ 60 w 288"/>
                <a:gd name="T47" fmla="*/ 58 h 190"/>
                <a:gd name="T48" fmla="*/ 71 w 288"/>
                <a:gd name="T49" fmla="*/ 54 h 190"/>
                <a:gd name="T50" fmla="*/ 92 w 288"/>
                <a:gd name="T51" fmla="*/ 58 h 190"/>
                <a:gd name="T52" fmla="*/ 99 w 288"/>
                <a:gd name="T53" fmla="*/ 57 h 190"/>
                <a:gd name="T54" fmla="*/ 109 w 288"/>
                <a:gd name="T55" fmla="*/ 57 h 190"/>
                <a:gd name="T56" fmla="*/ 131 w 288"/>
                <a:gd name="T57" fmla="*/ 45 h 190"/>
                <a:gd name="T58" fmla="*/ 137 w 288"/>
                <a:gd name="T59" fmla="*/ 38 h 190"/>
                <a:gd name="T60" fmla="*/ 153 w 288"/>
                <a:gd name="T61" fmla="*/ 33 h 190"/>
                <a:gd name="T62" fmla="*/ 172 w 288"/>
                <a:gd name="T63" fmla="*/ 13 h 190"/>
                <a:gd name="T64" fmla="*/ 184 w 288"/>
                <a:gd name="T65" fmla="*/ 8 h 190"/>
                <a:gd name="T66" fmla="*/ 197 w 288"/>
                <a:gd name="T67" fmla="*/ 1 h 190"/>
                <a:gd name="T68" fmla="*/ 207 w 288"/>
                <a:gd name="T69" fmla="*/ 2 h 190"/>
                <a:gd name="T70" fmla="*/ 201 w 288"/>
                <a:gd name="T71" fmla="*/ 20 h 190"/>
                <a:gd name="T72" fmla="*/ 197 w 288"/>
                <a:gd name="T73" fmla="*/ 35 h 190"/>
                <a:gd name="T74" fmla="*/ 194 w 288"/>
                <a:gd name="T75" fmla="*/ 52 h 190"/>
                <a:gd name="T76" fmla="*/ 207 w 288"/>
                <a:gd name="T77" fmla="*/ 60 h 190"/>
                <a:gd name="T78" fmla="*/ 226 w 288"/>
                <a:gd name="T79" fmla="*/ 70 h 190"/>
                <a:gd name="T80" fmla="*/ 241 w 288"/>
                <a:gd name="T81" fmla="*/ 54 h 190"/>
                <a:gd name="T82" fmla="*/ 248 w 288"/>
                <a:gd name="T83" fmla="*/ 44 h 190"/>
                <a:gd name="T84" fmla="*/ 256 w 288"/>
                <a:gd name="T85" fmla="*/ 37 h 190"/>
                <a:gd name="T86" fmla="*/ 269 w 288"/>
                <a:gd name="T87" fmla="*/ 29 h 190"/>
                <a:gd name="T88" fmla="*/ 280 w 288"/>
                <a:gd name="T89" fmla="*/ 47 h 190"/>
                <a:gd name="T90" fmla="*/ 269 w 288"/>
                <a:gd name="T91" fmla="*/ 60 h 190"/>
                <a:gd name="T92" fmla="*/ 259 w 288"/>
                <a:gd name="T93" fmla="*/ 63 h 190"/>
                <a:gd name="T94" fmla="*/ 267 w 288"/>
                <a:gd name="T95" fmla="*/ 76 h 190"/>
                <a:gd name="T96" fmla="*/ 261 w 288"/>
                <a:gd name="T97" fmla="*/ 91 h 190"/>
                <a:gd name="T98" fmla="*/ 254 w 288"/>
                <a:gd name="T99" fmla="*/ 102 h 190"/>
                <a:gd name="T100" fmla="*/ 251 w 288"/>
                <a:gd name="T101" fmla="*/ 113 h 190"/>
                <a:gd name="T102" fmla="*/ 252 w 288"/>
                <a:gd name="T103" fmla="*/ 133 h 190"/>
                <a:gd name="T104" fmla="*/ 264 w 288"/>
                <a:gd name="T105" fmla="*/ 143 h 190"/>
                <a:gd name="T106" fmla="*/ 274 w 288"/>
                <a:gd name="T107" fmla="*/ 141 h 190"/>
                <a:gd name="T108" fmla="*/ 279 w 288"/>
                <a:gd name="T109" fmla="*/ 151 h 190"/>
                <a:gd name="T110" fmla="*/ 288 w 288"/>
                <a:gd name="T111" fmla="*/ 158 h 190"/>
                <a:gd name="T112" fmla="*/ 284 w 288"/>
                <a:gd name="T113" fmla="*/ 170 h 190"/>
                <a:gd name="T114" fmla="*/ 284 w 288"/>
                <a:gd name="T115" fmla="*/ 186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88" h="190">
                  <a:moveTo>
                    <a:pt x="284" y="186"/>
                  </a:moveTo>
                  <a:cubicBezTo>
                    <a:pt x="283" y="185"/>
                    <a:pt x="283" y="185"/>
                    <a:pt x="283" y="184"/>
                  </a:cubicBezTo>
                  <a:cubicBezTo>
                    <a:pt x="282" y="180"/>
                    <a:pt x="278" y="179"/>
                    <a:pt x="277" y="182"/>
                  </a:cubicBezTo>
                  <a:cubicBezTo>
                    <a:pt x="275" y="186"/>
                    <a:pt x="264" y="185"/>
                    <a:pt x="259" y="180"/>
                  </a:cubicBezTo>
                  <a:cubicBezTo>
                    <a:pt x="254" y="175"/>
                    <a:pt x="252" y="178"/>
                    <a:pt x="247" y="182"/>
                  </a:cubicBezTo>
                  <a:cubicBezTo>
                    <a:pt x="242" y="186"/>
                    <a:pt x="239" y="178"/>
                    <a:pt x="235" y="182"/>
                  </a:cubicBezTo>
                  <a:cubicBezTo>
                    <a:pt x="231" y="185"/>
                    <a:pt x="226" y="190"/>
                    <a:pt x="222" y="190"/>
                  </a:cubicBezTo>
                  <a:cubicBezTo>
                    <a:pt x="218" y="189"/>
                    <a:pt x="214" y="188"/>
                    <a:pt x="210" y="181"/>
                  </a:cubicBezTo>
                  <a:cubicBezTo>
                    <a:pt x="207" y="174"/>
                    <a:pt x="205" y="180"/>
                    <a:pt x="204" y="177"/>
                  </a:cubicBezTo>
                  <a:cubicBezTo>
                    <a:pt x="203" y="174"/>
                    <a:pt x="196" y="167"/>
                    <a:pt x="194" y="166"/>
                  </a:cubicBezTo>
                  <a:cubicBezTo>
                    <a:pt x="191" y="165"/>
                    <a:pt x="184" y="158"/>
                    <a:pt x="181" y="155"/>
                  </a:cubicBezTo>
                  <a:cubicBezTo>
                    <a:pt x="179" y="152"/>
                    <a:pt x="167" y="145"/>
                    <a:pt x="166" y="142"/>
                  </a:cubicBezTo>
                  <a:cubicBezTo>
                    <a:pt x="165" y="139"/>
                    <a:pt x="155" y="137"/>
                    <a:pt x="153" y="132"/>
                  </a:cubicBezTo>
                  <a:cubicBezTo>
                    <a:pt x="151" y="127"/>
                    <a:pt x="142" y="126"/>
                    <a:pt x="139" y="124"/>
                  </a:cubicBezTo>
                  <a:cubicBezTo>
                    <a:pt x="136" y="121"/>
                    <a:pt x="124" y="124"/>
                    <a:pt x="119" y="127"/>
                  </a:cubicBezTo>
                  <a:cubicBezTo>
                    <a:pt x="114" y="131"/>
                    <a:pt x="107" y="127"/>
                    <a:pt x="102" y="125"/>
                  </a:cubicBezTo>
                  <a:cubicBezTo>
                    <a:pt x="96" y="124"/>
                    <a:pt x="93" y="131"/>
                    <a:pt x="88" y="134"/>
                  </a:cubicBezTo>
                  <a:cubicBezTo>
                    <a:pt x="84" y="137"/>
                    <a:pt x="80" y="139"/>
                    <a:pt x="76" y="142"/>
                  </a:cubicBezTo>
                  <a:cubicBezTo>
                    <a:pt x="71" y="133"/>
                    <a:pt x="71" y="133"/>
                    <a:pt x="71" y="133"/>
                  </a:cubicBezTo>
                  <a:cubicBezTo>
                    <a:pt x="64" y="131"/>
                    <a:pt x="64" y="131"/>
                    <a:pt x="64" y="131"/>
                  </a:cubicBezTo>
                  <a:cubicBezTo>
                    <a:pt x="58" y="122"/>
                    <a:pt x="58" y="122"/>
                    <a:pt x="58" y="122"/>
                  </a:cubicBezTo>
                  <a:cubicBezTo>
                    <a:pt x="64" y="119"/>
                    <a:pt x="64" y="119"/>
                    <a:pt x="64" y="119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4" y="111"/>
                    <a:pt x="54" y="111"/>
                    <a:pt x="54" y="111"/>
                  </a:cubicBezTo>
                  <a:cubicBezTo>
                    <a:pt x="54" y="100"/>
                    <a:pt x="54" y="100"/>
                    <a:pt x="54" y="100"/>
                  </a:cubicBezTo>
                  <a:cubicBezTo>
                    <a:pt x="49" y="92"/>
                    <a:pt x="49" y="92"/>
                    <a:pt x="49" y="92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1" y="93"/>
                    <a:pt x="41" y="93"/>
                    <a:pt x="41" y="93"/>
                  </a:cubicBezTo>
                  <a:cubicBezTo>
                    <a:pt x="37" y="92"/>
                    <a:pt x="37" y="92"/>
                    <a:pt x="37" y="92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0" y="83"/>
                    <a:pt x="30" y="83"/>
                    <a:pt x="30" y="83"/>
                  </a:cubicBezTo>
                  <a:cubicBezTo>
                    <a:pt x="23" y="89"/>
                    <a:pt x="23" y="89"/>
                    <a:pt x="23" y="89"/>
                  </a:cubicBezTo>
                  <a:cubicBezTo>
                    <a:pt x="22" y="92"/>
                    <a:pt x="22" y="92"/>
                    <a:pt x="22" y="92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9" y="81"/>
                    <a:pt x="19" y="81"/>
                    <a:pt x="19" y="81"/>
                  </a:cubicBezTo>
                  <a:cubicBezTo>
                    <a:pt x="16" y="77"/>
                    <a:pt x="16" y="77"/>
                    <a:pt x="16" y="77"/>
                  </a:cubicBezTo>
                  <a:cubicBezTo>
                    <a:pt x="10" y="78"/>
                    <a:pt x="10" y="78"/>
                    <a:pt x="10" y="78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11" y="58"/>
                    <a:pt x="11" y="58"/>
                    <a:pt x="11" y="58"/>
                  </a:cubicBezTo>
                  <a:cubicBezTo>
                    <a:pt x="19" y="58"/>
                    <a:pt x="19" y="58"/>
                    <a:pt x="19" y="58"/>
                  </a:cubicBezTo>
                  <a:cubicBezTo>
                    <a:pt x="22" y="53"/>
                    <a:pt x="22" y="53"/>
                    <a:pt x="22" y="53"/>
                  </a:cubicBezTo>
                  <a:cubicBezTo>
                    <a:pt x="29" y="59"/>
                    <a:pt x="29" y="59"/>
                    <a:pt x="29" y="59"/>
                  </a:cubicBezTo>
                  <a:cubicBezTo>
                    <a:pt x="35" y="56"/>
                    <a:pt x="35" y="56"/>
                    <a:pt x="35" y="56"/>
                  </a:cubicBezTo>
                  <a:cubicBezTo>
                    <a:pt x="44" y="60"/>
                    <a:pt x="44" y="60"/>
                    <a:pt x="44" y="60"/>
                  </a:cubicBezTo>
                  <a:cubicBezTo>
                    <a:pt x="49" y="54"/>
                    <a:pt x="49" y="54"/>
                    <a:pt x="49" y="54"/>
                  </a:cubicBezTo>
                  <a:cubicBezTo>
                    <a:pt x="60" y="58"/>
                    <a:pt x="60" y="58"/>
                    <a:pt x="60" y="58"/>
                  </a:cubicBezTo>
                  <a:cubicBezTo>
                    <a:pt x="63" y="53"/>
                    <a:pt x="63" y="53"/>
                    <a:pt x="63" y="53"/>
                  </a:cubicBezTo>
                  <a:cubicBezTo>
                    <a:pt x="71" y="54"/>
                    <a:pt x="71" y="54"/>
                    <a:pt x="71" y="54"/>
                  </a:cubicBezTo>
                  <a:cubicBezTo>
                    <a:pt x="82" y="63"/>
                    <a:pt x="82" y="63"/>
                    <a:pt x="82" y="63"/>
                  </a:cubicBezTo>
                  <a:cubicBezTo>
                    <a:pt x="92" y="58"/>
                    <a:pt x="92" y="58"/>
                    <a:pt x="92" y="58"/>
                  </a:cubicBezTo>
                  <a:cubicBezTo>
                    <a:pt x="95" y="54"/>
                    <a:pt x="95" y="54"/>
                    <a:pt x="95" y="54"/>
                  </a:cubicBezTo>
                  <a:cubicBezTo>
                    <a:pt x="99" y="57"/>
                    <a:pt x="99" y="57"/>
                    <a:pt x="99" y="57"/>
                  </a:cubicBezTo>
                  <a:cubicBezTo>
                    <a:pt x="103" y="53"/>
                    <a:pt x="103" y="53"/>
                    <a:pt x="103" y="53"/>
                  </a:cubicBezTo>
                  <a:cubicBezTo>
                    <a:pt x="109" y="57"/>
                    <a:pt x="109" y="57"/>
                    <a:pt x="109" y="57"/>
                  </a:cubicBezTo>
                  <a:cubicBezTo>
                    <a:pt x="121" y="43"/>
                    <a:pt x="121" y="43"/>
                    <a:pt x="121" y="43"/>
                  </a:cubicBezTo>
                  <a:cubicBezTo>
                    <a:pt x="131" y="45"/>
                    <a:pt x="131" y="45"/>
                    <a:pt x="131" y="45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7" y="38"/>
                    <a:pt x="137" y="38"/>
                    <a:pt x="137" y="38"/>
                  </a:cubicBezTo>
                  <a:cubicBezTo>
                    <a:pt x="145" y="38"/>
                    <a:pt x="145" y="38"/>
                    <a:pt x="145" y="38"/>
                  </a:cubicBezTo>
                  <a:cubicBezTo>
                    <a:pt x="153" y="33"/>
                    <a:pt x="153" y="33"/>
                    <a:pt x="153" y="33"/>
                  </a:cubicBezTo>
                  <a:cubicBezTo>
                    <a:pt x="152" y="28"/>
                    <a:pt x="152" y="28"/>
                    <a:pt x="152" y="28"/>
                  </a:cubicBezTo>
                  <a:cubicBezTo>
                    <a:pt x="172" y="13"/>
                    <a:pt x="172" y="13"/>
                    <a:pt x="172" y="13"/>
                  </a:cubicBezTo>
                  <a:cubicBezTo>
                    <a:pt x="178" y="12"/>
                    <a:pt x="178" y="12"/>
                    <a:pt x="178" y="12"/>
                  </a:cubicBezTo>
                  <a:cubicBezTo>
                    <a:pt x="184" y="8"/>
                    <a:pt x="184" y="8"/>
                    <a:pt x="184" y="8"/>
                  </a:cubicBezTo>
                  <a:cubicBezTo>
                    <a:pt x="190" y="6"/>
                    <a:pt x="190" y="6"/>
                    <a:pt x="190" y="6"/>
                  </a:cubicBezTo>
                  <a:cubicBezTo>
                    <a:pt x="197" y="1"/>
                    <a:pt x="197" y="1"/>
                    <a:pt x="197" y="1"/>
                  </a:cubicBezTo>
                  <a:cubicBezTo>
                    <a:pt x="204" y="0"/>
                    <a:pt x="204" y="0"/>
                    <a:pt x="204" y="0"/>
                  </a:cubicBezTo>
                  <a:cubicBezTo>
                    <a:pt x="207" y="2"/>
                    <a:pt x="207" y="2"/>
                    <a:pt x="207" y="2"/>
                  </a:cubicBezTo>
                  <a:cubicBezTo>
                    <a:pt x="204" y="16"/>
                    <a:pt x="204" y="16"/>
                    <a:pt x="204" y="16"/>
                  </a:cubicBezTo>
                  <a:cubicBezTo>
                    <a:pt x="201" y="20"/>
                    <a:pt x="201" y="20"/>
                    <a:pt x="201" y="20"/>
                  </a:cubicBezTo>
                  <a:cubicBezTo>
                    <a:pt x="202" y="30"/>
                    <a:pt x="202" y="30"/>
                    <a:pt x="202" y="30"/>
                  </a:cubicBezTo>
                  <a:cubicBezTo>
                    <a:pt x="197" y="35"/>
                    <a:pt x="197" y="35"/>
                    <a:pt x="197" y="35"/>
                  </a:cubicBezTo>
                  <a:cubicBezTo>
                    <a:pt x="201" y="42"/>
                    <a:pt x="201" y="42"/>
                    <a:pt x="201" y="42"/>
                  </a:cubicBezTo>
                  <a:cubicBezTo>
                    <a:pt x="194" y="52"/>
                    <a:pt x="194" y="52"/>
                    <a:pt x="194" y="52"/>
                  </a:cubicBezTo>
                  <a:cubicBezTo>
                    <a:pt x="199" y="58"/>
                    <a:pt x="199" y="58"/>
                    <a:pt x="199" y="58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17" y="55"/>
                    <a:pt x="217" y="55"/>
                    <a:pt x="217" y="55"/>
                  </a:cubicBezTo>
                  <a:cubicBezTo>
                    <a:pt x="226" y="70"/>
                    <a:pt x="226" y="70"/>
                    <a:pt x="226" y="70"/>
                  </a:cubicBezTo>
                  <a:cubicBezTo>
                    <a:pt x="233" y="65"/>
                    <a:pt x="233" y="65"/>
                    <a:pt x="233" y="65"/>
                  </a:cubicBezTo>
                  <a:cubicBezTo>
                    <a:pt x="241" y="54"/>
                    <a:pt x="241" y="54"/>
                    <a:pt x="241" y="54"/>
                  </a:cubicBezTo>
                  <a:cubicBezTo>
                    <a:pt x="247" y="53"/>
                    <a:pt x="247" y="53"/>
                    <a:pt x="247" y="53"/>
                  </a:cubicBezTo>
                  <a:cubicBezTo>
                    <a:pt x="248" y="44"/>
                    <a:pt x="248" y="44"/>
                    <a:pt x="248" y="44"/>
                  </a:cubicBezTo>
                  <a:cubicBezTo>
                    <a:pt x="251" y="38"/>
                    <a:pt x="251" y="38"/>
                    <a:pt x="251" y="38"/>
                  </a:cubicBezTo>
                  <a:cubicBezTo>
                    <a:pt x="256" y="37"/>
                    <a:pt x="256" y="37"/>
                    <a:pt x="256" y="37"/>
                  </a:cubicBezTo>
                  <a:cubicBezTo>
                    <a:pt x="261" y="29"/>
                    <a:pt x="261" y="29"/>
                    <a:pt x="261" y="29"/>
                  </a:cubicBezTo>
                  <a:cubicBezTo>
                    <a:pt x="269" y="29"/>
                    <a:pt x="269" y="29"/>
                    <a:pt x="269" y="29"/>
                  </a:cubicBezTo>
                  <a:cubicBezTo>
                    <a:pt x="275" y="38"/>
                    <a:pt x="275" y="38"/>
                    <a:pt x="275" y="38"/>
                  </a:cubicBezTo>
                  <a:cubicBezTo>
                    <a:pt x="280" y="47"/>
                    <a:pt x="280" y="47"/>
                    <a:pt x="280" y="47"/>
                  </a:cubicBezTo>
                  <a:cubicBezTo>
                    <a:pt x="279" y="56"/>
                    <a:pt x="279" y="56"/>
                    <a:pt x="279" y="56"/>
                  </a:cubicBezTo>
                  <a:cubicBezTo>
                    <a:pt x="269" y="60"/>
                    <a:pt x="269" y="60"/>
                    <a:pt x="269" y="60"/>
                  </a:cubicBezTo>
                  <a:cubicBezTo>
                    <a:pt x="262" y="59"/>
                    <a:pt x="262" y="59"/>
                    <a:pt x="262" y="59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6"/>
                    <a:pt x="267" y="76"/>
                    <a:pt x="267" y="76"/>
                  </a:cubicBezTo>
                  <a:cubicBezTo>
                    <a:pt x="260" y="80"/>
                    <a:pt x="260" y="80"/>
                    <a:pt x="260" y="80"/>
                  </a:cubicBezTo>
                  <a:cubicBezTo>
                    <a:pt x="261" y="91"/>
                    <a:pt x="261" y="91"/>
                    <a:pt x="261" y="91"/>
                  </a:cubicBezTo>
                  <a:cubicBezTo>
                    <a:pt x="254" y="96"/>
                    <a:pt x="254" y="96"/>
                    <a:pt x="254" y="96"/>
                  </a:cubicBezTo>
                  <a:cubicBezTo>
                    <a:pt x="254" y="102"/>
                    <a:pt x="254" y="102"/>
                    <a:pt x="254" y="102"/>
                  </a:cubicBezTo>
                  <a:cubicBezTo>
                    <a:pt x="249" y="107"/>
                    <a:pt x="249" y="107"/>
                    <a:pt x="249" y="107"/>
                  </a:cubicBezTo>
                  <a:cubicBezTo>
                    <a:pt x="251" y="113"/>
                    <a:pt x="251" y="113"/>
                    <a:pt x="251" y="113"/>
                  </a:cubicBezTo>
                  <a:cubicBezTo>
                    <a:pt x="249" y="121"/>
                    <a:pt x="249" y="121"/>
                    <a:pt x="249" y="121"/>
                  </a:cubicBezTo>
                  <a:cubicBezTo>
                    <a:pt x="252" y="133"/>
                    <a:pt x="252" y="133"/>
                    <a:pt x="252" y="133"/>
                  </a:cubicBezTo>
                  <a:cubicBezTo>
                    <a:pt x="260" y="137"/>
                    <a:pt x="260" y="137"/>
                    <a:pt x="260" y="137"/>
                  </a:cubicBezTo>
                  <a:cubicBezTo>
                    <a:pt x="264" y="143"/>
                    <a:pt x="264" y="143"/>
                    <a:pt x="264" y="143"/>
                  </a:cubicBezTo>
                  <a:cubicBezTo>
                    <a:pt x="269" y="139"/>
                    <a:pt x="269" y="139"/>
                    <a:pt x="269" y="139"/>
                  </a:cubicBezTo>
                  <a:cubicBezTo>
                    <a:pt x="274" y="141"/>
                    <a:pt x="274" y="141"/>
                    <a:pt x="274" y="141"/>
                  </a:cubicBezTo>
                  <a:cubicBezTo>
                    <a:pt x="275" y="146"/>
                    <a:pt x="275" y="146"/>
                    <a:pt x="275" y="146"/>
                  </a:cubicBezTo>
                  <a:cubicBezTo>
                    <a:pt x="279" y="151"/>
                    <a:pt x="279" y="151"/>
                    <a:pt x="279" y="151"/>
                  </a:cubicBezTo>
                  <a:cubicBezTo>
                    <a:pt x="281" y="156"/>
                    <a:pt x="281" y="156"/>
                    <a:pt x="281" y="156"/>
                  </a:cubicBezTo>
                  <a:cubicBezTo>
                    <a:pt x="288" y="158"/>
                    <a:pt x="288" y="158"/>
                    <a:pt x="288" y="158"/>
                  </a:cubicBezTo>
                  <a:cubicBezTo>
                    <a:pt x="287" y="167"/>
                    <a:pt x="287" y="167"/>
                    <a:pt x="287" y="167"/>
                  </a:cubicBezTo>
                  <a:cubicBezTo>
                    <a:pt x="287" y="167"/>
                    <a:pt x="284" y="169"/>
                    <a:pt x="284" y="170"/>
                  </a:cubicBezTo>
                  <a:cubicBezTo>
                    <a:pt x="284" y="170"/>
                    <a:pt x="284" y="179"/>
                    <a:pt x="284" y="179"/>
                  </a:cubicBezTo>
                  <a:lnTo>
                    <a:pt x="284" y="186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43" name="Хабаровский край">
              <a:extLst>
                <a:ext uri="{FF2B5EF4-FFF2-40B4-BE49-F238E27FC236}">
                  <a16:creationId xmlns="" xmlns:a16="http://schemas.microsoft.com/office/drawing/2014/main" id="{63D3D83C-6839-67E6-997C-6355FBCA57D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746253" y="3300217"/>
              <a:ext cx="1106032" cy="1476536"/>
            </a:xfrm>
            <a:custGeom>
              <a:avLst/>
              <a:gdLst>
                <a:gd name="T0" fmla="*/ 137 w 295"/>
                <a:gd name="T1" fmla="*/ 58 h 471"/>
                <a:gd name="T2" fmla="*/ 112 w 295"/>
                <a:gd name="T3" fmla="*/ 142 h 471"/>
                <a:gd name="T4" fmla="*/ 102 w 295"/>
                <a:gd name="T5" fmla="*/ 255 h 471"/>
                <a:gd name="T6" fmla="*/ 142 w 295"/>
                <a:gd name="T7" fmla="*/ 260 h 471"/>
                <a:gd name="T8" fmla="*/ 154 w 295"/>
                <a:gd name="T9" fmla="*/ 271 h 471"/>
                <a:gd name="T10" fmla="*/ 161 w 295"/>
                <a:gd name="T11" fmla="*/ 237 h 471"/>
                <a:gd name="T12" fmla="*/ 215 w 295"/>
                <a:gd name="T13" fmla="*/ 233 h 471"/>
                <a:gd name="T14" fmla="*/ 234 w 295"/>
                <a:gd name="T15" fmla="*/ 256 h 471"/>
                <a:gd name="T16" fmla="*/ 253 w 295"/>
                <a:gd name="T17" fmla="*/ 301 h 471"/>
                <a:gd name="T18" fmla="*/ 293 w 295"/>
                <a:gd name="T19" fmla="*/ 358 h 471"/>
                <a:gd name="T20" fmla="*/ 284 w 295"/>
                <a:gd name="T21" fmla="*/ 394 h 471"/>
                <a:gd name="T22" fmla="*/ 265 w 295"/>
                <a:gd name="T23" fmla="*/ 380 h 471"/>
                <a:gd name="T24" fmla="*/ 262 w 295"/>
                <a:gd name="T25" fmla="*/ 400 h 471"/>
                <a:gd name="T26" fmla="*/ 277 w 295"/>
                <a:gd name="T27" fmla="*/ 400 h 471"/>
                <a:gd name="T28" fmla="*/ 266 w 295"/>
                <a:gd name="T29" fmla="*/ 429 h 471"/>
                <a:gd name="T30" fmla="*/ 259 w 295"/>
                <a:gd name="T31" fmla="*/ 449 h 471"/>
                <a:gd name="T32" fmla="*/ 234 w 295"/>
                <a:gd name="T33" fmla="*/ 452 h 471"/>
                <a:gd name="T34" fmla="*/ 224 w 295"/>
                <a:gd name="T35" fmla="*/ 465 h 471"/>
                <a:gd name="T36" fmla="*/ 216 w 295"/>
                <a:gd name="T37" fmla="*/ 436 h 471"/>
                <a:gd name="T38" fmla="*/ 196 w 295"/>
                <a:gd name="T39" fmla="*/ 417 h 471"/>
                <a:gd name="T40" fmla="*/ 171 w 295"/>
                <a:gd name="T41" fmla="*/ 424 h 471"/>
                <a:gd name="T42" fmla="*/ 148 w 295"/>
                <a:gd name="T43" fmla="*/ 442 h 471"/>
                <a:gd name="T44" fmla="*/ 134 w 295"/>
                <a:gd name="T45" fmla="*/ 427 h 471"/>
                <a:gd name="T46" fmla="*/ 119 w 295"/>
                <a:gd name="T47" fmla="*/ 419 h 471"/>
                <a:gd name="T48" fmla="*/ 106 w 295"/>
                <a:gd name="T49" fmla="*/ 389 h 471"/>
                <a:gd name="T50" fmla="*/ 116 w 295"/>
                <a:gd name="T51" fmla="*/ 367 h 471"/>
                <a:gd name="T52" fmla="*/ 114 w 295"/>
                <a:gd name="T53" fmla="*/ 339 h 471"/>
                <a:gd name="T54" fmla="*/ 135 w 295"/>
                <a:gd name="T55" fmla="*/ 323 h 471"/>
                <a:gd name="T56" fmla="*/ 111 w 295"/>
                <a:gd name="T57" fmla="*/ 313 h 471"/>
                <a:gd name="T58" fmla="*/ 96 w 295"/>
                <a:gd name="T59" fmla="*/ 330 h 471"/>
                <a:gd name="T60" fmla="*/ 62 w 295"/>
                <a:gd name="T61" fmla="*/ 336 h 471"/>
                <a:gd name="T62" fmla="*/ 52 w 295"/>
                <a:gd name="T63" fmla="*/ 311 h 471"/>
                <a:gd name="T64" fmla="*/ 62 w 295"/>
                <a:gd name="T65" fmla="*/ 278 h 471"/>
                <a:gd name="T66" fmla="*/ 39 w 295"/>
                <a:gd name="T67" fmla="*/ 284 h 471"/>
                <a:gd name="T68" fmla="*/ 26 w 295"/>
                <a:gd name="T69" fmla="*/ 273 h 471"/>
                <a:gd name="T70" fmla="*/ 18 w 295"/>
                <a:gd name="T71" fmla="*/ 251 h 471"/>
                <a:gd name="T72" fmla="*/ 10 w 295"/>
                <a:gd name="T73" fmla="*/ 238 h 471"/>
                <a:gd name="T74" fmla="*/ 6 w 295"/>
                <a:gd name="T75" fmla="*/ 221 h 471"/>
                <a:gd name="T76" fmla="*/ 0 w 295"/>
                <a:gd name="T77" fmla="*/ 196 h 471"/>
                <a:gd name="T78" fmla="*/ 10 w 295"/>
                <a:gd name="T79" fmla="*/ 174 h 471"/>
                <a:gd name="T80" fmla="*/ 26 w 295"/>
                <a:gd name="T81" fmla="*/ 158 h 471"/>
                <a:gd name="T82" fmla="*/ 43 w 295"/>
                <a:gd name="T83" fmla="*/ 129 h 471"/>
                <a:gd name="T84" fmla="*/ 38 w 295"/>
                <a:gd name="T85" fmla="*/ 105 h 471"/>
                <a:gd name="T86" fmla="*/ 32 w 295"/>
                <a:gd name="T87" fmla="*/ 75 h 471"/>
                <a:gd name="T88" fmla="*/ 24 w 295"/>
                <a:gd name="T89" fmla="*/ 36 h 471"/>
                <a:gd name="T90" fmla="*/ 57 w 295"/>
                <a:gd name="T91" fmla="*/ 32 h 471"/>
                <a:gd name="T92" fmla="*/ 74 w 295"/>
                <a:gd name="T93" fmla="*/ 9 h 471"/>
                <a:gd name="T94" fmla="*/ 119 w 295"/>
                <a:gd name="T95" fmla="*/ 11 h 471"/>
                <a:gd name="T96" fmla="*/ 116 w 295"/>
                <a:gd name="T97" fmla="*/ 30 h 471"/>
                <a:gd name="T98" fmla="*/ 142 w 295"/>
                <a:gd name="T99" fmla="*/ 35 h 471"/>
                <a:gd name="T100" fmla="*/ 130 w 295"/>
                <a:gd name="T101" fmla="*/ 240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95" h="471">
                  <a:moveTo>
                    <a:pt x="152" y="42"/>
                  </a:moveTo>
                  <a:cubicBezTo>
                    <a:pt x="149" y="44"/>
                    <a:pt x="147" y="45"/>
                    <a:pt x="148" y="47"/>
                  </a:cubicBezTo>
                  <a:cubicBezTo>
                    <a:pt x="149" y="50"/>
                    <a:pt x="153" y="53"/>
                    <a:pt x="149" y="55"/>
                  </a:cubicBezTo>
                  <a:cubicBezTo>
                    <a:pt x="144" y="56"/>
                    <a:pt x="141" y="56"/>
                    <a:pt x="137" y="58"/>
                  </a:cubicBezTo>
                  <a:cubicBezTo>
                    <a:pt x="134" y="60"/>
                    <a:pt x="117" y="73"/>
                    <a:pt x="111" y="84"/>
                  </a:cubicBezTo>
                  <a:cubicBezTo>
                    <a:pt x="106" y="95"/>
                    <a:pt x="106" y="100"/>
                    <a:pt x="108" y="106"/>
                  </a:cubicBezTo>
                  <a:cubicBezTo>
                    <a:pt x="110" y="112"/>
                    <a:pt x="110" y="120"/>
                    <a:pt x="108" y="124"/>
                  </a:cubicBezTo>
                  <a:cubicBezTo>
                    <a:pt x="106" y="128"/>
                    <a:pt x="115" y="136"/>
                    <a:pt x="112" y="142"/>
                  </a:cubicBezTo>
                  <a:cubicBezTo>
                    <a:pt x="110" y="149"/>
                    <a:pt x="112" y="164"/>
                    <a:pt x="112" y="171"/>
                  </a:cubicBezTo>
                  <a:cubicBezTo>
                    <a:pt x="112" y="178"/>
                    <a:pt x="111" y="196"/>
                    <a:pt x="112" y="205"/>
                  </a:cubicBezTo>
                  <a:cubicBezTo>
                    <a:pt x="114" y="215"/>
                    <a:pt x="105" y="225"/>
                    <a:pt x="104" y="234"/>
                  </a:cubicBezTo>
                  <a:cubicBezTo>
                    <a:pt x="102" y="243"/>
                    <a:pt x="106" y="250"/>
                    <a:pt x="102" y="255"/>
                  </a:cubicBezTo>
                  <a:cubicBezTo>
                    <a:pt x="98" y="260"/>
                    <a:pt x="108" y="272"/>
                    <a:pt x="118" y="261"/>
                  </a:cubicBezTo>
                  <a:cubicBezTo>
                    <a:pt x="128" y="251"/>
                    <a:pt x="129" y="249"/>
                    <a:pt x="133" y="259"/>
                  </a:cubicBezTo>
                  <a:cubicBezTo>
                    <a:pt x="137" y="269"/>
                    <a:pt x="142" y="272"/>
                    <a:pt x="144" y="268"/>
                  </a:cubicBezTo>
                  <a:cubicBezTo>
                    <a:pt x="145" y="264"/>
                    <a:pt x="146" y="265"/>
                    <a:pt x="142" y="260"/>
                  </a:cubicBezTo>
                  <a:cubicBezTo>
                    <a:pt x="139" y="256"/>
                    <a:pt x="140" y="248"/>
                    <a:pt x="143" y="253"/>
                  </a:cubicBezTo>
                  <a:cubicBezTo>
                    <a:pt x="147" y="258"/>
                    <a:pt x="149" y="260"/>
                    <a:pt x="150" y="259"/>
                  </a:cubicBezTo>
                  <a:cubicBezTo>
                    <a:pt x="151" y="258"/>
                    <a:pt x="155" y="256"/>
                    <a:pt x="155" y="260"/>
                  </a:cubicBezTo>
                  <a:cubicBezTo>
                    <a:pt x="155" y="263"/>
                    <a:pt x="151" y="270"/>
                    <a:pt x="154" y="271"/>
                  </a:cubicBezTo>
                  <a:cubicBezTo>
                    <a:pt x="156" y="272"/>
                    <a:pt x="164" y="265"/>
                    <a:pt x="163" y="262"/>
                  </a:cubicBezTo>
                  <a:cubicBezTo>
                    <a:pt x="163" y="260"/>
                    <a:pt x="163" y="257"/>
                    <a:pt x="164" y="254"/>
                  </a:cubicBezTo>
                  <a:cubicBezTo>
                    <a:pt x="165" y="252"/>
                    <a:pt x="164" y="246"/>
                    <a:pt x="160" y="244"/>
                  </a:cubicBezTo>
                  <a:cubicBezTo>
                    <a:pt x="157" y="241"/>
                    <a:pt x="158" y="238"/>
                    <a:pt x="161" y="237"/>
                  </a:cubicBezTo>
                  <a:cubicBezTo>
                    <a:pt x="164" y="237"/>
                    <a:pt x="170" y="234"/>
                    <a:pt x="170" y="232"/>
                  </a:cubicBezTo>
                  <a:cubicBezTo>
                    <a:pt x="171" y="230"/>
                    <a:pt x="178" y="227"/>
                    <a:pt x="183" y="229"/>
                  </a:cubicBezTo>
                  <a:cubicBezTo>
                    <a:pt x="188" y="231"/>
                    <a:pt x="191" y="232"/>
                    <a:pt x="197" y="232"/>
                  </a:cubicBezTo>
                  <a:cubicBezTo>
                    <a:pt x="203" y="231"/>
                    <a:pt x="215" y="229"/>
                    <a:pt x="215" y="233"/>
                  </a:cubicBezTo>
                  <a:cubicBezTo>
                    <a:pt x="215" y="237"/>
                    <a:pt x="217" y="240"/>
                    <a:pt x="215" y="241"/>
                  </a:cubicBezTo>
                  <a:cubicBezTo>
                    <a:pt x="214" y="243"/>
                    <a:pt x="222" y="246"/>
                    <a:pt x="225" y="247"/>
                  </a:cubicBezTo>
                  <a:cubicBezTo>
                    <a:pt x="228" y="248"/>
                    <a:pt x="229" y="250"/>
                    <a:pt x="230" y="252"/>
                  </a:cubicBezTo>
                  <a:cubicBezTo>
                    <a:pt x="231" y="255"/>
                    <a:pt x="233" y="254"/>
                    <a:pt x="234" y="256"/>
                  </a:cubicBezTo>
                  <a:cubicBezTo>
                    <a:pt x="236" y="257"/>
                    <a:pt x="238" y="254"/>
                    <a:pt x="239" y="260"/>
                  </a:cubicBezTo>
                  <a:cubicBezTo>
                    <a:pt x="240" y="266"/>
                    <a:pt x="241" y="267"/>
                    <a:pt x="241" y="272"/>
                  </a:cubicBezTo>
                  <a:cubicBezTo>
                    <a:pt x="242" y="276"/>
                    <a:pt x="244" y="280"/>
                    <a:pt x="244" y="281"/>
                  </a:cubicBezTo>
                  <a:cubicBezTo>
                    <a:pt x="244" y="282"/>
                    <a:pt x="248" y="295"/>
                    <a:pt x="253" y="301"/>
                  </a:cubicBezTo>
                  <a:cubicBezTo>
                    <a:pt x="259" y="308"/>
                    <a:pt x="266" y="307"/>
                    <a:pt x="268" y="313"/>
                  </a:cubicBezTo>
                  <a:cubicBezTo>
                    <a:pt x="269" y="319"/>
                    <a:pt x="271" y="318"/>
                    <a:pt x="273" y="322"/>
                  </a:cubicBezTo>
                  <a:cubicBezTo>
                    <a:pt x="275" y="325"/>
                    <a:pt x="276" y="328"/>
                    <a:pt x="279" y="334"/>
                  </a:cubicBezTo>
                  <a:cubicBezTo>
                    <a:pt x="281" y="340"/>
                    <a:pt x="292" y="353"/>
                    <a:pt x="293" y="358"/>
                  </a:cubicBezTo>
                  <a:cubicBezTo>
                    <a:pt x="293" y="362"/>
                    <a:pt x="289" y="370"/>
                    <a:pt x="291" y="380"/>
                  </a:cubicBezTo>
                  <a:cubicBezTo>
                    <a:pt x="292" y="390"/>
                    <a:pt x="293" y="388"/>
                    <a:pt x="295" y="396"/>
                  </a:cubicBezTo>
                  <a:cubicBezTo>
                    <a:pt x="290" y="399"/>
                    <a:pt x="290" y="399"/>
                    <a:pt x="290" y="399"/>
                  </a:cubicBezTo>
                  <a:cubicBezTo>
                    <a:pt x="284" y="394"/>
                    <a:pt x="284" y="394"/>
                    <a:pt x="284" y="394"/>
                  </a:cubicBezTo>
                  <a:cubicBezTo>
                    <a:pt x="285" y="388"/>
                    <a:pt x="285" y="388"/>
                    <a:pt x="285" y="388"/>
                  </a:cubicBezTo>
                  <a:cubicBezTo>
                    <a:pt x="277" y="385"/>
                    <a:pt x="277" y="385"/>
                    <a:pt x="277" y="385"/>
                  </a:cubicBezTo>
                  <a:cubicBezTo>
                    <a:pt x="269" y="379"/>
                    <a:pt x="269" y="379"/>
                    <a:pt x="269" y="379"/>
                  </a:cubicBezTo>
                  <a:cubicBezTo>
                    <a:pt x="265" y="380"/>
                    <a:pt x="265" y="380"/>
                    <a:pt x="265" y="380"/>
                  </a:cubicBezTo>
                  <a:cubicBezTo>
                    <a:pt x="264" y="390"/>
                    <a:pt x="264" y="390"/>
                    <a:pt x="264" y="390"/>
                  </a:cubicBezTo>
                  <a:cubicBezTo>
                    <a:pt x="256" y="395"/>
                    <a:pt x="256" y="395"/>
                    <a:pt x="256" y="395"/>
                  </a:cubicBezTo>
                  <a:cubicBezTo>
                    <a:pt x="257" y="401"/>
                    <a:pt x="257" y="401"/>
                    <a:pt x="257" y="401"/>
                  </a:cubicBezTo>
                  <a:cubicBezTo>
                    <a:pt x="262" y="400"/>
                    <a:pt x="262" y="400"/>
                    <a:pt x="262" y="400"/>
                  </a:cubicBezTo>
                  <a:cubicBezTo>
                    <a:pt x="266" y="405"/>
                    <a:pt x="266" y="405"/>
                    <a:pt x="266" y="405"/>
                  </a:cubicBezTo>
                  <a:cubicBezTo>
                    <a:pt x="271" y="405"/>
                    <a:pt x="271" y="405"/>
                    <a:pt x="271" y="405"/>
                  </a:cubicBezTo>
                  <a:cubicBezTo>
                    <a:pt x="274" y="401"/>
                    <a:pt x="274" y="401"/>
                    <a:pt x="274" y="401"/>
                  </a:cubicBezTo>
                  <a:cubicBezTo>
                    <a:pt x="277" y="400"/>
                    <a:pt x="277" y="400"/>
                    <a:pt x="277" y="400"/>
                  </a:cubicBezTo>
                  <a:cubicBezTo>
                    <a:pt x="278" y="407"/>
                    <a:pt x="278" y="407"/>
                    <a:pt x="278" y="407"/>
                  </a:cubicBezTo>
                  <a:cubicBezTo>
                    <a:pt x="277" y="418"/>
                    <a:pt x="277" y="418"/>
                    <a:pt x="277" y="418"/>
                  </a:cubicBezTo>
                  <a:cubicBezTo>
                    <a:pt x="270" y="421"/>
                    <a:pt x="270" y="421"/>
                    <a:pt x="270" y="421"/>
                  </a:cubicBezTo>
                  <a:cubicBezTo>
                    <a:pt x="266" y="429"/>
                    <a:pt x="266" y="429"/>
                    <a:pt x="266" y="429"/>
                  </a:cubicBezTo>
                  <a:cubicBezTo>
                    <a:pt x="268" y="430"/>
                    <a:pt x="268" y="430"/>
                    <a:pt x="268" y="430"/>
                  </a:cubicBezTo>
                  <a:cubicBezTo>
                    <a:pt x="270" y="439"/>
                    <a:pt x="270" y="439"/>
                    <a:pt x="270" y="439"/>
                  </a:cubicBezTo>
                  <a:cubicBezTo>
                    <a:pt x="263" y="446"/>
                    <a:pt x="263" y="446"/>
                    <a:pt x="263" y="446"/>
                  </a:cubicBezTo>
                  <a:cubicBezTo>
                    <a:pt x="259" y="449"/>
                    <a:pt x="259" y="449"/>
                    <a:pt x="259" y="449"/>
                  </a:cubicBezTo>
                  <a:cubicBezTo>
                    <a:pt x="254" y="447"/>
                    <a:pt x="254" y="447"/>
                    <a:pt x="254" y="447"/>
                  </a:cubicBezTo>
                  <a:cubicBezTo>
                    <a:pt x="246" y="450"/>
                    <a:pt x="246" y="450"/>
                    <a:pt x="246" y="450"/>
                  </a:cubicBezTo>
                  <a:cubicBezTo>
                    <a:pt x="238" y="446"/>
                    <a:pt x="238" y="446"/>
                    <a:pt x="238" y="446"/>
                  </a:cubicBezTo>
                  <a:cubicBezTo>
                    <a:pt x="234" y="452"/>
                    <a:pt x="234" y="452"/>
                    <a:pt x="234" y="452"/>
                  </a:cubicBezTo>
                  <a:cubicBezTo>
                    <a:pt x="231" y="461"/>
                    <a:pt x="231" y="461"/>
                    <a:pt x="231" y="461"/>
                  </a:cubicBezTo>
                  <a:cubicBezTo>
                    <a:pt x="234" y="468"/>
                    <a:pt x="234" y="468"/>
                    <a:pt x="234" y="468"/>
                  </a:cubicBezTo>
                  <a:cubicBezTo>
                    <a:pt x="226" y="471"/>
                    <a:pt x="226" y="471"/>
                    <a:pt x="226" y="471"/>
                  </a:cubicBezTo>
                  <a:cubicBezTo>
                    <a:pt x="225" y="470"/>
                    <a:pt x="225" y="467"/>
                    <a:pt x="224" y="465"/>
                  </a:cubicBezTo>
                  <a:cubicBezTo>
                    <a:pt x="222" y="459"/>
                    <a:pt x="224" y="460"/>
                    <a:pt x="221" y="454"/>
                  </a:cubicBezTo>
                  <a:cubicBezTo>
                    <a:pt x="218" y="449"/>
                    <a:pt x="221" y="450"/>
                    <a:pt x="222" y="445"/>
                  </a:cubicBezTo>
                  <a:cubicBezTo>
                    <a:pt x="222" y="439"/>
                    <a:pt x="222" y="436"/>
                    <a:pt x="218" y="436"/>
                  </a:cubicBezTo>
                  <a:cubicBezTo>
                    <a:pt x="217" y="436"/>
                    <a:pt x="217" y="436"/>
                    <a:pt x="216" y="436"/>
                  </a:cubicBezTo>
                  <a:cubicBezTo>
                    <a:pt x="217" y="410"/>
                    <a:pt x="217" y="410"/>
                    <a:pt x="217" y="410"/>
                  </a:cubicBezTo>
                  <a:cubicBezTo>
                    <a:pt x="214" y="409"/>
                    <a:pt x="214" y="409"/>
                    <a:pt x="214" y="409"/>
                  </a:cubicBezTo>
                  <a:cubicBezTo>
                    <a:pt x="208" y="415"/>
                    <a:pt x="208" y="415"/>
                    <a:pt x="208" y="415"/>
                  </a:cubicBezTo>
                  <a:cubicBezTo>
                    <a:pt x="196" y="417"/>
                    <a:pt x="196" y="417"/>
                    <a:pt x="196" y="417"/>
                  </a:cubicBezTo>
                  <a:cubicBezTo>
                    <a:pt x="191" y="424"/>
                    <a:pt x="191" y="424"/>
                    <a:pt x="191" y="424"/>
                  </a:cubicBezTo>
                  <a:cubicBezTo>
                    <a:pt x="186" y="425"/>
                    <a:pt x="186" y="425"/>
                    <a:pt x="186" y="425"/>
                  </a:cubicBezTo>
                  <a:cubicBezTo>
                    <a:pt x="180" y="429"/>
                    <a:pt x="180" y="429"/>
                    <a:pt x="180" y="429"/>
                  </a:cubicBezTo>
                  <a:cubicBezTo>
                    <a:pt x="171" y="424"/>
                    <a:pt x="171" y="424"/>
                    <a:pt x="171" y="424"/>
                  </a:cubicBezTo>
                  <a:cubicBezTo>
                    <a:pt x="165" y="427"/>
                    <a:pt x="165" y="427"/>
                    <a:pt x="165" y="427"/>
                  </a:cubicBezTo>
                  <a:cubicBezTo>
                    <a:pt x="154" y="426"/>
                    <a:pt x="154" y="426"/>
                    <a:pt x="154" y="426"/>
                  </a:cubicBezTo>
                  <a:cubicBezTo>
                    <a:pt x="154" y="436"/>
                    <a:pt x="154" y="436"/>
                    <a:pt x="154" y="436"/>
                  </a:cubicBezTo>
                  <a:cubicBezTo>
                    <a:pt x="148" y="442"/>
                    <a:pt x="148" y="442"/>
                    <a:pt x="148" y="442"/>
                  </a:cubicBezTo>
                  <a:cubicBezTo>
                    <a:pt x="142" y="443"/>
                    <a:pt x="142" y="443"/>
                    <a:pt x="142" y="443"/>
                  </a:cubicBezTo>
                  <a:cubicBezTo>
                    <a:pt x="143" y="434"/>
                    <a:pt x="143" y="434"/>
                    <a:pt x="143" y="434"/>
                  </a:cubicBezTo>
                  <a:cubicBezTo>
                    <a:pt x="136" y="432"/>
                    <a:pt x="136" y="432"/>
                    <a:pt x="136" y="432"/>
                  </a:cubicBezTo>
                  <a:cubicBezTo>
                    <a:pt x="134" y="427"/>
                    <a:pt x="134" y="427"/>
                    <a:pt x="134" y="427"/>
                  </a:cubicBezTo>
                  <a:cubicBezTo>
                    <a:pt x="130" y="422"/>
                    <a:pt x="130" y="422"/>
                    <a:pt x="130" y="422"/>
                  </a:cubicBezTo>
                  <a:cubicBezTo>
                    <a:pt x="129" y="417"/>
                    <a:pt x="129" y="417"/>
                    <a:pt x="129" y="417"/>
                  </a:cubicBezTo>
                  <a:cubicBezTo>
                    <a:pt x="124" y="415"/>
                    <a:pt x="124" y="415"/>
                    <a:pt x="124" y="415"/>
                  </a:cubicBezTo>
                  <a:cubicBezTo>
                    <a:pt x="119" y="419"/>
                    <a:pt x="119" y="419"/>
                    <a:pt x="119" y="419"/>
                  </a:cubicBezTo>
                  <a:cubicBezTo>
                    <a:pt x="115" y="413"/>
                    <a:pt x="115" y="413"/>
                    <a:pt x="115" y="413"/>
                  </a:cubicBezTo>
                  <a:cubicBezTo>
                    <a:pt x="107" y="409"/>
                    <a:pt x="107" y="409"/>
                    <a:pt x="107" y="409"/>
                  </a:cubicBezTo>
                  <a:cubicBezTo>
                    <a:pt x="104" y="397"/>
                    <a:pt x="104" y="397"/>
                    <a:pt x="104" y="397"/>
                  </a:cubicBezTo>
                  <a:cubicBezTo>
                    <a:pt x="106" y="389"/>
                    <a:pt x="106" y="389"/>
                    <a:pt x="106" y="389"/>
                  </a:cubicBezTo>
                  <a:cubicBezTo>
                    <a:pt x="104" y="383"/>
                    <a:pt x="104" y="383"/>
                    <a:pt x="104" y="383"/>
                  </a:cubicBezTo>
                  <a:cubicBezTo>
                    <a:pt x="109" y="378"/>
                    <a:pt x="109" y="378"/>
                    <a:pt x="109" y="378"/>
                  </a:cubicBezTo>
                  <a:cubicBezTo>
                    <a:pt x="109" y="372"/>
                    <a:pt x="109" y="372"/>
                    <a:pt x="109" y="372"/>
                  </a:cubicBezTo>
                  <a:cubicBezTo>
                    <a:pt x="116" y="367"/>
                    <a:pt x="116" y="367"/>
                    <a:pt x="116" y="367"/>
                  </a:cubicBezTo>
                  <a:cubicBezTo>
                    <a:pt x="115" y="356"/>
                    <a:pt x="115" y="356"/>
                    <a:pt x="115" y="356"/>
                  </a:cubicBezTo>
                  <a:cubicBezTo>
                    <a:pt x="122" y="352"/>
                    <a:pt x="122" y="352"/>
                    <a:pt x="122" y="352"/>
                  </a:cubicBezTo>
                  <a:cubicBezTo>
                    <a:pt x="122" y="347"/>
                    <a:pt x="122" y="347"/>
                    <a:pt x="122" y="347"/>
                  </a:cubicBezTo>
                  <a:cubicBezTo>
                    <a:pt x="114" y="339"/>
                    <a:pt x="114" y="339"/>
                    <a:pt x="114" y="339"/>
                  </a:cubicBezTo>
                  <a:cubicBezTo>
                    <a:pt x="117" y="335"/>
                    <a:pt x="117" y="335"/>
                    <a:pt x="117" y="335"/>
                  </a:cubicBezTo>
                  <a:cubicBezTo>
                    <a:pt x="124" y="336"/>
                    <a:pt x="124" y="336"/>
                    <a:pt x="124" y="336"/>
                  </a:cubicBezTo>
                  <a:cubicBezTo>
                    <a:pt x="134" y="332"/>
                    <a:pt x="134" y="332"/>
                    <a:pt x="134" y="332"/>
                  </a:cubicBezTo>
                  <a:cubicBezTo>
                    <a:pt x="135" y="323"/>
                    <a:pt x="135" y="323"/>
                    <a:pt x="135" y="323"/>
                  </a:cubicBezTo>
                  <a:cubicBezTo>
                    <a:pt x="130" y="314"/>
                    <a:pt x="130" y="314"/>
                    <a:pt x="130" y="314"/>
                  </a:cubicBezTo>
                  <a:cubicBezTo>
                    <a:pt x="124" y="305"/>
                    <a:pt x="124" y="305"/>
                    <a:pt x="124" y="305"/>
                  </a:cubicBezTo>
                  <a:cubicBezTo>
                    <a:pt x="116" y="305"/>
                    <a:pt x="116" y="305"/>
                    <a:pt x="116" y="305"/>
                  </a:cubicBezTo>
                  <a:cubicBezTo>
                    <a:pt x="111" y="313"/>
                    <a:pt x="111" y="313"/>
                    <a:pt x="111" y="313"/>
                  </a:cubicBezTo>
                  <a:cubicBezTo>
                    <a:pt x="106" y="314"/>
                    <a:pt x="106" y="314"/>
                    <a:pt x="106" y="314"/>
                  </a:cubicBezTo>
                  <a:cubicBezTo>
                    <a:pt x="103" y="320"/>
                    <a:pt x="103" y="320"/>
                    <a:pt x="103" y="320"/>
                  </a:cubicBezTo>
                  <a:cubicBezTo>
                    <a:pt x="102" y="329"/>
                    <a:pt x="102" y="329"/>
                    <a:pt x="102" y="329"/>
                  </a:cubicBezTo>
                  <a:cubicBezTo>
                    <a:pt x="96" y="330"/>
                    <a:pt x="96" y="330"/>
                    <a:pt x="96" y="330"/>
                  </a:cubicBezTo>
                  <a:cubicBezTo>
                    <a:pt x="88" y="341"/>
                    <a:pt x="88" y="341"/>
                    <a:pt x="88" y="341"/>
                  </a:cubicBezTo>
                  <a:cubicBezTo>
                    <a:pt x="81" y="346"/>
                    <a:pt x="81" y="346"/>
                    <a:pt x="81" y="346"/>
                  </a:cubicBezTo>
                  <a:cubicBezTo>
                    <a:pt x="72" y="331"/>
                    <a:pt x="72" y="331"/>
                    <a:pt x="72" y="331"/>
                  </a:cubicBezTo>
                  <a:cubicBezTo>
                    <a:pt x="62" y="336"/>
                    <a:pt x="62" y="336"/>
                    <a:pt x="62" y="336"/>
                  </a:cubicBezTo>
                  <a:cubicBezTo>
                    <a:pt x="54" y="334"/>
                    <a:pt x="54" y="334"/>
                    <a:pt x="54" y="334"/>
                  </a:cubicBezTo>
                  <a:cubicBezTo>
                    <a:pt x="49" y="328"/>
                    <a:pt x="49" y="328"/>
                    <a:pt x="49" y="328"/>
                  </a:cubicBezTo>
                  <a:cubicBezTo>
                    <a:pt x="56" y="318"/>
                    <a:pt x="56" y="318"/>
                    <a:pt x="56" y="318"/>
                  </a:cubicBezTo>
                  <a:cubicBezTo>
                    <a:pt x="52" y="311"/>
                    <a:pt x="52" y="311"/>
                    <a:pt x="52" y="311"/>
                  </a:cubicBezTo>
                  <a:cubicBezTo>
                    <a:pt x="57" y="306"/>
                    <a:pt x="57" y="306"/>
                    <a:pt x="57" y="306"/>
                  </a:cubicBezTo>
                  <a:cubicBezTo>
                    <a:pt x="56" y="296"/>
                    <a:pt x="56" y="296"/>
                    <a:pt x="56" y="296"/>
                  </a:cubicBezTo>
                  <a:cubicBezTo>
                    <a:pt x="59" y="292"/>
                    <a:pt x="59" y="292"/>
                    <a:pt x="59" y="292"/>
                  </a:cubicBezTo>
                  <a:cubicBezTo>
                    <a:pt x="62" y="278"/>
                    <a:pt x="62" y="278"/>
                    <a:pt x="62" y="278"/>
                  </a:cubicBezTo>
                  <a:cubicBezTo>
                    <a:pt x="59" y="276"/>
                    <a:pt x="59" y="276"/>
                    <a:pt x="59" y="276"/>
                  </a:cubicBezTo>
                  <a:cubicBezTo>
                    <a:pt x="52" y="277"/>
                    <a:pt x="52" y="277"/>
                    <a:pt x="52" y="277"/>
                  </a:cubicBezTo>
                  <a:cubicBezTo>
                    <a:pt x="45" y="282"/>
                    <a:pt x="45" y="282"/>
                    <a:pt x="45" y="282"/>
                  </a:cubicBezTo>
                  <a:cubicBezTo>
                    <a:pt x="39" y="284"/>
                    <a:pt x="39" y="284"/>
                    <a:pt x="39" y="284"/>
                  </a:cubicBezTo>
                  <a:cubicBezTo>
                    <a:pt x="33" y="288"/>
                    <a:pt x="33" y="288"/>
                    <a:pt x="33" y="288"/>
                  </a:cubicBezTo>
                  <a:cubicBezTo>
                    <a:pt x="29" y="289"/>
                    <a:pt x="29" y="289"/>
                    <a:pt x="29" y="289"/>
                  </a:cubicBezTo>
                  <a:cubicBezTo>
                    <a:pt x="25" y="282"/>
                    <a:pt x="25" y="282"/>
                    <a:pt x="25" y="282"/>
                  </a:cubicBezTo>
                  <a:cubicBezTo>
                    <a:pt x="26" y="273"/>
                    <a:pt x="26" y="273"/>
                    <a:pt x="26" y="273"/>
                  </a:cubicBezTo>
                  <a:cubicBezTo>
                    <a:pt x="21" y="269"/>
                    <a:pt x="21" y="269"/>
                    <a:pt x="21" y="269"/>
                  </a:cubicBezTo>
                  <a:cubicBezTo>
                    <a:pt x="27" y="263"/>
                    <a:pt x="27" y="263"/>
                    <a:pt x="27" y="263"/>
                  </a:cubicBezTo>
                  <a:cubicBezTo>
                    <a:pt x="27" y="254"/>
                    <a:pt x="27" y="254"/>
                    <a:pt x="27" y="254"/>
                  </a:cubicBezTo>
                  <a:cubicBezTo>
                    <a:pt x="18" y="251"/>
                    <a:pt x="18" y="251"/>
                    <a:pt x="18" y="251"/>
                  </a:cubicBezTo>
                  <a:cubicBezTo>
                    <a:pt x="8" y="253"/>
                    <a:pt x="8" y="253"/>
                    <a:pt x="8" y="253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13" y="243"/>
                    <a:pt x="13" y="243"/>
                    <a:pt x="13" y="243"/>
                  </a:cubicBezTo>
                  <a:cubicBezTo>
                    <a:pt x="10" y="238"/>
                    <a:pt x="10" y="238"/>
                    <a:pt x="10" y="238"/>
                  </a:cubicBezTo>
                  <a:cubicBezTo>
                    <a:pt x="13" y="229"/>
                    <a:pt x="13" y="229"/>
                    <a:pt x="13" y="229"/>
                  </a:cubicBezTo>
                  <a:cubicBezTo>
                    <a:pt x="7" y="228"/>
                    <a:pt x="7" y="228"/>
                    <a:pt x="7" y="228"/>
                  </a:cubicBezTo>
                  <a:cubicBezTo>
                    <a:pt x="0" y="221"/>
                    <a:pt x="0" y="221"/>
                    <a:pt x="0" y="221"/>
                  </a:cubicBezTo>
                  <a:cubicBezTo>
                    <a:pt x="6" y="221"/>
                    <a:pt x="6" y="221"/>
                    <a:pt x="6" y="221"/>
                  </a:cubicBezTo>
                  <a:cubicBezTo>
                    <a:pt x="6" y="213"/>
                    <a:pt x="6" y="213"/>
                    <a:pt x="6" y="213"/>
                  </a:cubicBezTo>
                  <a:cubicBezTo>
                    <a:pt x="1" y="206"/>
                    <a:pt x="1" y="206"/>
                    <a:pt x="1" y="206"/>
                  </a:cubicBezTo>
                  <a:cubicBezTo>
                    <a:pt x="5" y="201"/>
                    <a:pt x="5" y="201"/>
                    <a:pt x="5" y="201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4" y="191"/>
                    <a:pt x="4" y="191"/>
                    <a:pt x="4" y="191"/>
                  </a:cubicBezTo>
                  <a:cubicBezTo>
                    <a:pt x="1" y="189"/>
                    <a:pt x="1" y="189"/>
                    <a:pt x="1" y="189"/>
                  </a:cubicBezTo>
                  <a:cubicBezTo>
                    <a:pt x="2" y="180"/>
                    <a:pt x="2" y="180"/>
                    <a:pt x="2" y="180"/>
                  </a:cubicBezTo>
                  <a:cubicBezTo>
                    <a:pt x="10" y="174"/>
                    <a:pt x="10" y="174"/>
                    <a:pt x="10" y="174"/>
                  </a:cubicBezTo>
                  <a:cubicBezTo>
                    <a:pt x="17" y="174"/>
                    <a:pt x="17" y="174"/>
                    <a:pt x="17" y="174"/>
                  </a:cubicBezTo>
                  <a:cubicBezTo>
                    <a:pt x="26" y="170"/>
                    <a:pt x="26" y="170"/>
                    <a:pt x="26" y="170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26" y="158"/>
                    <a:pt x="26" y="158"/>
                    <a:pt x="26" y="158"/>
                  </a:cubicBezTo>
                  <a:cubicBezTo>
                    <a:pt x="27" y="152"/>
                    <a:pt x="27" y="152"/>
                    <a:pt x="27" y="152"/>
                  </a:cubicBezTo>
                  <a:cubicBezTo>
                    <a:pt x="34" y="152"/>
                    <a:pt x="34" y="152"/>
                    <a:pt x="34" y="152"/>
                  </a:cubicBezTo>
                  <a:cubicBezTo>
                    <a:pt x="44" y="143"/>
                    <a:pt x="44" y="143"/>
                    <a:pt x="44" y="143"/>
                  </a:cubicBezTo>
                  <a:cubicBezTo>
                    <a:pt x="43" y="129"/>
                    <a:pt x="43" y="129"/>
                    <a:pt x="43" y="129"/>
                  </a:cubicBezTo>
                  <a:cubicBezTo>
                    <a:pt x="51" y="127"/>
                    <a:pt x="51" y="127"/>
                    <a:pt x="51" y="127"/>
                  </a:cubicBezTo>
                  <a:cubicBezTo>
                    <a:pt x="51" y="123"/>
                    <a:pt x="51" y="123"/>
                    <a:pt x="51" y="123"/>
                  </a:cubicBezTo>
                  <a:cubicBezTo>
                    <a:pt x="44" y="114"/>
                    <a:pt x="44" y="114"/>
                    <a:pt x="44" y="114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8" y="88"/>
                    <a:pt x="28" y="88"/>
                    <a:pt x="28" y="88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32" y="75"/>
                    <a:pt x="32" y="75"/>
                    <a:pt x="32" y="75"/>
                  </a:cubicBezTo>
                  <a:cubicBezTo>
                    <a:pt x="30" y="57"/>
                    <a:pt x="30" y="57"/>
                    <a:pt x="30" y="57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43" y="41"/>
                    <a:pt x="43" y="41"/>
                    <a:pt x="43" y="41"/>
                  </a:cubicBezTo>
                  <a:cubicBezTo>
                    <a:pt x="49" y="39"/>
                    <a:pt x="49" y="39"/>
                    <a:pt x="49" y="39"/>
                  </a:cubicBezTo>
                  <a:cubicBezTo>
                    <a:pt x="57" y="32"/>
                    <a:pt x="57" y="32"/>
                    <a:pt x="57" y="32"/>
                  </a:cubicBezTo>
                  <a:cubicBezTo>
                    <a:pt x="64" y="24"/>
                    <a:pt x="64" y="24"/>
                    <a:pt x="64" y="24"/>
                  </a:cubicBezTo>
                  <a:cubicBezTo>
                    <a:pt x="69" y="23"/>
                    <a:pt x="69" y="23"/>
                    <a:pt x="69" y="23"/>
                  </a:cubicBezTo>
                  <a:cubicBezTo>
                    <a:pt x="77" y="27"/>
                    <a:pt x="77" y="27"/>
                    <a:pt x="77" y="27"/>
                  </a:cubicBezTo>
                  <a:cubicBezTo>
                    <a:pt x="74" y="9"/>
                    <a:pt x="74" y="9"/>
                    <a:pt x="74" y="9"/>
                  </a:cubicBezTo>
                  <a:cubicBezTo>
                    <a:pt x="80" y="9"/>
                    <a:pt x="80" y="9"/>
                    <a:pt x="80" y="9"/>
                  </a:cubicBezTo>
                  <a:cubicBezTo>
                    <a:pt x="88" y="0"/>
                    <a:pt x="88" y="0"/>
                    <a:pt x="88" y="0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19" y="11"/>
                    <a:pt x="119" y="11"/>
                    <a:pt x="119" y="11"/>
                  </a:cubicBezTo>
                  <a:cubicBezTo>
                    <a:pt x="119" y="16"/>
                    <a:pt x="119" y="16"/>
                    <a:pt x="119" y="16"/>
                  </a:cubicBezTo>
                  <a:cubicBezTo>
                    <a:pt x="124" y="22"/>
                    <a:pt x="124" y="22"/>
                    <a:pt x="124" y="22"/>
                  </a:cubicBezTo>
                  <a:cubicBezTo>
                    <a:pt x="119" y="24"/>
                    <a:pt x="119" y="24"/>
                    <a:pt x="119" y="24"/>
                  </a:cubicBezTo>
                  <a:cubicBezTo>
                    <a:pt x="116" y="30"/>
                    <a:pt x="116" y="30"/>
                    <a:pt x="116" y="30"/>
                  </a:cubicBezTo>
                  <a:cubicBezTo>
                    <a:pt x="118" y="37"/>
                    <a:pt x="118" y="37"/>
                    <a:pt x="118" y="37"/>
                  </a:cubicBezTo>
                  <a:cubicBezTo>
                    <a:pt x="125" y="39"/>
                    <a:pt x="125" y="39"/>
                    <a:pt x="125" y="39"/>
                  </a:cubicBezTo>
                  <a:cubicBezTo>
                    <a:pt x="133" y="31"/>
                    <a:pt x="133" y="31"/>
                    <a:pt x="133" y="31"/>
                  </a:cubicBezTo>
                  <a:cubicBezTo>
                    <a:pt x="142" y="35"/>
                    <a:pt x="142" y="35"/>
                    <a:pt x="142" y="35"/>
                  </a:cubicBezTo>
                  <a:cubicBezTo>
                    <a:pt x="147" y="31"/>
                    <a:pt x="147" y="31"/>
                    <a:pt x="147" y="31"/>
                  </a:cubicBezTo>
                  <a:cubicBezTo>
                    <a:pt x="152" y="42"/>
                    <a:pt x="152" y="42"/>
                    <a:pt x="152" y="42"/>
                  </a:cubicBezTo>
                  <a:close/>
                  <a:moveTo>
                    <a:pt x="130" y="232"/>
                  </a:moveTo>
                  <a:cubicBezTo>
                    <a:pt x="129" y="236"/>
                    <a:pt x="128" y="238"/>
                    <a:pt x="130" y="240"/>
                  </a:cubicBezTo>
                  <a:cubicBezTo>
                    <a:pt x="133" y="243"/>
                    <a:pt x="135" y="239"/>
                    <a:pt x="137" y="241"/>
                  </a:cubicBezTo>
                  <a:cubicBezTo>
                    <a:pt x="139" y="244"/>
                    <a:pt x="141" y="239"/>
                    <a:pt x="139" y="235"/>
                  </a:cubicBezTo>
                  <a:cubicBezTo>
                    <a:pt x="136" y="229"/>
                    <a:pt x="136" y="227"/>
                    <a:pt x="130" y="232"/>
                  </a:cubicBez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44" name="Ставропольский край">
              <a:extLst>
                <a:ext uri="{FF2B5EF4-FFF2-40B4-BE49-F238E27FC236}">
                  <a16:creationId xmlns="" xmlns:a16="http://schemas.microsoft.com/office/drawing/2014/main" id="{9EBA3307-A2C8-FBB0-526D-DA8A7452EC2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2163" y="4591709"/>
              <a:ext cx="287748" cy="320267"/>
            </a:xfrm>
            <a:custGeom>
              <a:avLst/>
              <a:gdLst>
                <a:gd name="T0" fmla="*/ 4 w 77"/>
                <a:gd name="T1" fmla="*/ 70 h 102"/>
                <a:gd name="T2" fmla="*/ 6 w 77"/>
                <a:gd name="T3" fmla="*/ 70 h 102"/>
                <a:gd name="T4" fmla="*/ 12 w 77"/>
                <a:gd name="T5" fmla="*/ 71 h 102"/>
                <a:gd name="T6" fmla="*/ 16 w 77"/>
                <a:gd name="T7" fmla="*/ 73 h 102"/>
                <a:gd name="T8" fmla="*/ 22 w 77"/>
                <a:gd name="T9" fmla="*/ 82 h 102"/>
                <a:gd name="T10" fmla="*/ 27 w 77"/>
                <a:gd name="T11" fmla="*/ 81 h 102"/>
                <a:gd name="T12" fmla="*/ 33 w 77"/>
                <a:gd name="T13" fmla="*/ 85 h 102"/>
                <a:gd name="T14" fmla="*/ 33 w 77"/>
                <a:gd name="T15" fmla="*/ 89 h 102"/>
                <a:gd name="T16" fmla="*/ 33 w 77"/>
                <a:gd name="T17" fmla="*/ 90 h 102"/>
                <a:gd name="T18" fmla="*/ 32 w 77"/>
                <a:gd name="T19" fmla="*/ 90 h 102"/>
                <a:gd name="T20" fmla="*/ 36 w 77"/>
                <a:gd name="T21" fmla="*/ 92 h 102"/>
                <a:gd name="T22" fmla="*/ 39 w 77"/>
                <a:gd name="T23" fmla="*/ 95 h 102"/>
                <a:gd name="T24" fmla="*/ 39 w 77"/>
                <a:gd name="T25" fmla="*/ 101 h 102"/>
                <a:gd name="T26" fmla="*/ 41 w 77"/>
                <a:gd name="T27" fmla="*/ 101 h 102"/>
                <a:gd name="T28" fmla="*/ 45 w 77"/>
                <a:gd name="T29" fmla="*/ 96 h 102"/>
                <a:gd name="T30" fmla="*/ 51 w 77"/>
                <a:gd name="T31" fmla="*/ 102 h 102"/>
                <a:gd name="T32" fmla="*/ 56 w 77"/>
                <a:gd name="T33" fmla="*/ 102 h 102"/>
                <a:gd name="T34" fmla="*/ 56 w 77"/>
                <a:gd name="T35" fmla="*/ 102 h 102"/>
                <a:gd name="T36" fmla="*/ 57 w 77"/>
                <a:gd name="T37" fmla="*/ 98 h 102"/>
                <a:gd name="T38" fmla="*/ 56 w 77"/>
                <a:gd name="T39" fmla="*/ 92 h 102"/>
                <a:gd name="T40" fmla="*/ 61 w 77"/>
                <a:gd name="T41" fmla="*/ 91 h 102"/>
                <a:gd name="T42" fmla="*/ 63 w 77"/>
                <a:gd name="T43" fmla="*/ 84 h 102"/>
                <a:gd name="T44" fmla="*/ 71 w 77"/>
                <a:gd name="T45" fmla="*/ 85 h 102"/>
                <a:gd name="T46" fmla="*/ 77 w 77"/>
                <a:gd name="T47" fmla="*/ 81 h 102"/>
                <a:gd name="T48" fmla="*/ 77 w 77"/>
                <a:gd name="T49" fmla="*/ 80 h 102"/>
                <a:gd name="T50" fmla="*/ 76 w 77"/>
                <a:gd name="T51" fmla="*/ 71 h 102"/>
                <a:gd name="T52" fmla="*/ 74 w 77"/>
                <a:gd name="T53" fmla="*/ 64 h 102"/>
                <a:gd name="T54" fmla="*/ 69 w 77"/>
                <a:gd name="T55" fmla="*/ 55 h 102"/>
                <a:gd name="T56" fmla="*/ 61 w 77"/>
                <a:gd name="T57" fmla="*/ 44 h 102"/>
                <a:gd name="T58" fmla="*/ 62 w 77"/>
                <a:gd name="T59" fmla="*/ 34 h 102"/>
                <a:gd name="T60" fmla="*/ 56 w 77"/>
                <a:gd name="T61" fmla="*/ 27 h 102"/>
                <a:gd name="T62" fmla="*/ 51 w 77"/>
                <a:gd name="T63" fmla="*/ 17 h 102"/>
                <a:gd name="T64" fmla="*/ 42 w 77"/>
                <a:gd name="T65" fmla="*/ 16 h 102"/>
                <a:gd name="T66" fmla="*/ 36 w 77"/>
                <a:gd name="T67" fmla="*/ 10 h 102"/>
                <a:gd name="T68" fmla="*/ 30 w 77"/>
                <a:gd name="T69" fmla="*/ 7 h 102"/>
                <a:gd name="T70" fmla="*/ 23 w 77"/>
                <a:gd name="T71" fmla="*/ 1 h 102"/>
                <a:gd name="T72" fmla="*/ 15 w 77"/>
                <a:gd name="T73" fmla="*/ 5 h 102"/>
                <a:gd name="T74" fmla="*/ 6 w 77"/>
                <a:gd name="T75" fmla="*/ 3 h 102"/>
                <a:gd name="T76" fmla="*/ 5 w 77"/>
                <a:gd name="T77" fmla="*/ 10 h 102"/>
                <a:gd name="T78" fmla="*/ 7 w 77"/>
                <a:gd name="T79" fmla="*/ 16 h 102"/>
                <a:gd name="T80" fmla="*/ 7 w 77"/>
                <a:gd name="T81" fmla="*/ 21 h 102"/>
                <a:gd name="T82" fmla="*/ 9 w 77"/>
                <a:gd name="T83" fmla="*/ 27 h 102"/>
                <a:gd name="T84" fmla="*/ 0 w 77"/>
                <a:gd name="T85" fmla="*/ 32 h 102"/>
                <a:gd name="T86" fmla="*/ 0 w 77"/>
                <a:gd name="T87" fmla="*/ 40 h 102"/>
                <a:gd name="T88" fmla="*/ 2 w 77"/>
                <a:gd name="T89" fmla="*/ 41 h 102"/>
                <a:gd name="T90" fmla="*/ 3 w 77"/>
                <a:gd name="T91" fmla="*/ 44 h 102"/>
                <a:gd name="T92" fmla="*/ 5 w 77"/>
                <a:gd name="T93" fmla="*/ 49 h 102"/>
                <a:gd name="T94" fmla="*/ 9 w 77"/>
                <a:gd name="T95" fmla="*/ 55 h 102"/>
                <a:gd name="T96" fmla="*/ 3 w 77"/>
                <a:gd name="T97" fmla="*/ 57 h 102"/>
                <a:gd name="T98" fmla="*/ 3 w 77"/>
                <a:gd name="T99" fmla="*/ 60 h 102"/>
                <a:gd name="T100" fmla="*/ 6 w 77"/>
                <a:gd name="T101" fmla="*/ 64 h 102"/>
                <a:gd name="T102" fmla="*/ 5 w 77"/>
                <a:gd name="T103" fmla="*/ 68 h 102"/>
                <a:gd name="T104" fmla="*/ 4 w 77"/>
                <a:gd name="T105" fmla="*/ 7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7" h="102">
                  <a:moveTo>
                    <a:pt x="4" y="70"/>
                  </a:moveTo>
                  <a:cubicBezTo>
                    <a:pt x="6" y="70"/>
                    <a:pt x="6" y="70"/>
                    <a:pt x="6" y="70"/>
                  </a:cubicBezTo>
                  <a:cubicBezTo>
                    <a:pt x="12" y="71"/>
                    <a:pt x="12" y="71"/>
                    <a:pt x="12" y="71"/>
                  </a:cubicBezTo>
                  <a:cubicBezTo>
                    <a:pt x="16" y="73"/>
                    <a:pt x="16" y="73"/>
                    <a:pt x="16" y="73"/>
                  </a:cubicBezTo>
                  <a:cubicBezTo>
                    <a:pt x="22" y="82"/>
                    <a:pt x="22" y="82"/>
                    <a:pt x="22" y="82"/>
                  </a:cubicBezTo>
                  <a:cubicBezTo>
                    <a:pt x="27" y="81"/>
                    <a:pt x="27" y="81"/>
                    <a:pt x="27" y="81"/>
                  </a:cubicBezTo>
                  <a:cubicBezTo>
                    <a:pt x="33" y="85"/>
                    <a:pt x="33" y="85"/>
                    <a:pt x="33" y="85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90"/>
                    <a:pt x="33" y="90"/>
                    <a:pt x="33" y="90"/>
                  </a:cubicBezTo>
                  <a:cubicBezTo>
                    <a:pt x="32" y="90"/>
                    <a:pt x="32" y="90"/>
                    <a:pt x="32" y="90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9" y="95"/>
                    <a:pt x="39" y="95"/>
                    <a:pt x="39" y="95"/>
                  </a:cubicBezTo>
                  <a:cubicBezTo>
                    <a:pt x="39" y="101"/>
                    <a:pt x="39" y="101"/>
                    <a:pt x="39" y="101"/>
                  </a:cubicBezTo>
                  <a:cubicBezTo>
                    <a:pt x="40" y="101"/>
                    <a:pt x="40" y="101"/>
                    <a:pt x="41" y="101"/>
                  </a:cubicBezTo>
                  <a:cubicBezTo>
                    <a:pt x="42" y="100"/>
                    <a:pt x="45" y="96"/>
                    <a:pt x="45" y="96"/>
                  </a:cubicBezTo>
                  <a:cubicBezTo>
                    <a:pt x="45" y="96"/>
                    <a:pt x="50" y="102"/>
                    <a:pt x="51" y="102"/>
                  </a:cubicBezTo>
                  <a:cubicBezTo>
                    <a:pt x="51" y="102"/>
                    <a:pt x="53" y="102"/>
                    <a:pt x="56" y="102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9" y="100"/>
                    <a:pt x="57" y="98"/>
                  </a:cubicBezTo>
                  <a:cubicBezTo>
                    <a:pt x="56" y="95"/>
                    <a:pt x="55" y="92"/>
                    <a:pt x="56" y="92"/>
                  </a:cubicBezTo>
                  <a:cubicBezTo>
                    <a:pt x="57" y="92"/>
                    <a:pt x="61" y="92"/>
                    <a:pt x="61" y="91"/>
                  </a:cubicBezTo>
                  <a:cubicBezTo>
                    <a:pt x="61" y="89"/>
                    <a:pt x="62" y="84"/>
                    <a:pt x="63" y="84"/>
                  </a:cubicBezTo>
                  <a:cubicBezTo>
                    <a:pt x="65" y="84"/>
                    <a:pt x="68" y="87"/>
                    <a:pt x="71" y="85"/>
                  </a:cubicBezTo>
                  <a:cubicBezTo>
                    <a:pt x="72" y="84"/>
                    <a:pt x="74" y="82"/>
                    <a:pt x="77" y="81"/>
                  </a:cubicBezTo>
                  <a:cubicBezTo>
                    <a:pt x="77" y="80"/>
                    <a:pt x="77" y="80"/>
                    <a:pt x="77" y="80"/>
                  </a:cubicBezTo>
                  <a:cubicBezTo>
                    <a:pt x="77" y="80"/>
                    <a:pt x="77" y="73"/>
                    <a:pt x="76" y="71"/>
                  </a:cubicBezTo>
                  <a:cubicBezTo>
                    <a:pt x="76" y="70"/>
                    <a:pt x="74" y="67"/>
                    <a:pt x="74" y="64"/>
                  </a:cubicBezTo>
                  <a:cubicBezTo>
                    <a:pt x="74" y="61"/>
                    <a:pt x="70" y="60"/>
                    <a:pt x="69" y="55"/>
                  </a:cubicBezTo>
                  <a:cubicBezTo>
                    <a:pt x="68" y="50"/>
                    <a:pt x="61" y="48"/>
                    <a:pt x="61" y="44"/>
                  </a:cubicBezTo>
                  <a:cubicBezTo>
                    <a:pt x="62" y="41"/>
                    <a:pt x="65" y="37"/>
                    <a:pt x="62" y="34"/>
                  </a:cubicBezTo>
                  <a:cubicBezTo>
                    <a:pt x="59" y="30"/>
                    <a:pt x="58" y="33"/>
                    <a:pt x="56" y="27"/>
                  </a:cubicBezTo>
                  <a:cubicBezTo>
                    <a:pt x="54" y="21"/>
                    <a:pt x="54" y="19"/>
                    <a:pt x="51" y="17"/>
                  </a:cubicBezTo>
                  <a:cubicBezTo>
                    <a:pt x="49" y="16"/>
                    <a:pt x="45" y="18"/>
                    <a:pt x="42" y="16"/>
                  </a:cubicBezTo>
                  <a:cubicBezTo>
                    <a:pt x="40" y="13"/>
                    <a:pt x="39" y="10"/>
                    <a:pt x="36" y="10"/>
                  </a:cubicBezTo>
                  <a:cubicBezTo>
                    <a:pt x="33" y="11"/>
                    <a:pt x="32" y="12"/>
                    <a:pt x="30" y="7"/>
                  </a:cubicBezTo>
                  <a:cubicBezTo>
                    <a:pt x="27" y="3"/>
                    <a:pt x="27" y="1"/>
                    <a:pt x="23" y="1"/>
                  </a:cubicBezTo>
                  <a:cubicBezTo>
                    <a:pt x="20" y="2"/>
                    <a:pt x="18" y="6"/>
                    <a:pt x="15" y="5"/>
                  </a:cubicBezTo>
                  <a:cubicBezTo>
                    <a:pt x="12" y="4"/>
                    <a:pt x="9" y="0"/>
                    <a:pt x="6" y="3"/>
                  </a:cubicBezTo>
                  <a:cubicBezTo>
                    <a:pt x="3" y="6"/>
                    <a:pt x="7" y="9"/>
                    <a:pt x="5" y="10"/>
                  </a:cubicBezTo>
                  <a:cubicBezTo>
                    <a:pt x="3" y="12"/>
                    <a:pt x="6" y="15"/>
                    <a:pt x="7" y="16"/>
                  </a:cubicBezTo>
                  <a:cubicBezTo>
                    <a:pt x="8" y="17"/>
                    <a:pt x="8" y="20"/>
                    <a:pt x="7" y="21"/>
                  </a:cubicBezTo>
                  <a:cubicBezTo>
                    <a:pt x="6" y="23"/>
                    <a:pt x="10" y="26"/>
                    <a:pt x="9" y="27"/>
                  </a:cubicBezTo>
                  <a:cubicBezTo>
                    <a:pt x="8" y="28"/>
                    <a:pt x="0" y="32"/>
                    <a:pt x="0" y="32"/>
                  </a:cubicBezTo>
                  <a:cubicBezTo>
                    <a:pt x="0" y="32"/>
                    <a:pt x="0" y="37"/>
                    <a:pt x="0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3" y="44"/>
                    <a:pt x="3" y="44"/>
                    <a:pt x="3" y="44"/>
                  </a:cubicBezTo>
                  <a:cubicBezTo>
                    <a:pt x="5" y="49"/>
                    <a:pt x="5" y="49"/>
                    <a:pt x="5" y="49"/>
                  </a:cubicBezTo>
                  <a:cubicBezTo>
                    <a:pt x="9" y="55"/>
                    <a:pt x="9" y="55"/>
                    <a:pt x="9" y="55"/>
                  </a:cubicBezTo>
                  <a:cubicBezTo>
                    <a:pt x="9" y="55"/>
                    <a:pt x="3" y="56"/>
                    <a:pt x="3" y="57"/>
                  </a:cubicBezTo>
                  <a:cubicBezTo>
                    <a:pt x="2" y="58"/>
                    <a:pt x="3" y="60"/>
                    <a:pt x="3" y="60"/>
                  </a:cubicBezTo>
                  <a:cubicBezTo>
                    <a:pt x="3" y="60"/>
                    <a:pt x="6" y="64"/>
                    <a:pt x="6" y="64"/>
                  </a:cubicBezTo>
                  <a:cubicBezTo>
                    <a:pt x="5" y="68"/>
                    <a:pt x="5" y="68"/>
                    <a:pt x="5" y="68"/>
                  </a:cubicBezTo>
                  <a:lnTo>
                    <a:pt x="4" y="70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45" name="Приморский край">
              <a:extLst>
                <a:ext uri="{FF2B5EF4-FFF2-40B4-BE49-F238E27FC236}">
                  <a16:creationId xmlns="" xmlns:a16="http://schemas.microsoft.com/office/drawing/2014/main" id="{47646BC0-F85A-303F-EDFB-E34BF5898DD9}"/>
                </a:ext>
              </a:extLst>
            </p:cNvPr>
            <p:cNvSpPr>
              <a:spLocks/>
            </p:cNvSpPr>
            <p:nvPr/>
          </p:nvSpPr>
          <p:spPr bwMode="auto">
            <a:xfrm>
              <a:off x="9506988" y="4438923"/>
              <a:ext cx="379468" cy="733756"/>
            </a:xfrm>
            <a:custGeom>
              <a:avLst/>
              <a:gdLst>
                <a:gd name="T0" fmla="*/ 92 w 101"/>
                <a:gd name="T1" fmla="*/ 20 h 234"/>
                <a:gd name="T2" fmla="*/ 100 w 101"/>
                <a:gd name="T3" fmla="*/ 54 h 234"/>
                <a:gd name="T4" fmla="*/ 99 w 101"/>
                <a:gd name="T5" fmla="*/ 114 h 234"/>
                <a:gd name="T6" fmla="*/ 99 w 101"/>
                <a:gd name="T7" fmla="*/ 150 h 234"/>
                <a:gd name="T8" fmla="*/ 89 w 101"/>
                <a:gd name="T9" fmla="*/ 180 h 234"/>
                <a:gd name="T10" fmla="*/ 77 w 101"/>
                <a:gd name="T11" fmla="*/ 198 h 234"/>
                <a:gd name="T12" fmla="*/ 64 w 101"/>
                <a:gd name="T13" fmla="*/ 201 h 234"/>
                <a:gd name="T14" fmla="*/ 53 w 101"/>
                <a:gd name="T15" fmla="*/ 197 h 234"/>
                <a:gd name="T16" fmla="*/ 43 w 101"/>
                <a:gd name="T17" fmla="*/ 206 h 234"/>
                <a:gd name="T18" fmla="*/ 43 w 101"/>
                <a:gd name="T19" fmla="*/ 223 h 234"/>
                <a:gd name="T20" fmla="*/ 38 w 101"/>
                <a:gd name="T21" fmla="*/ 234 h 234"/>
                <a:gd name="T22" fmla="*/ 36 w 101"/>
                <a:gd name="T23" fmla="*/ 218 h 234"/>
                <a:gd name="T24" fmla="*/ 28 w 101"/>
                <a:gd name="T25" fmla="*/ 198 h 234"/>
                <a:gd name="T26" fmla="*/ 3 w 101"/>
                <a:gd name="T27" fmla="*/ 172 h 234"/>
                <a:gd name="T28" fmla="*/ 9 w 101"/>
                <a:gd name="T29" fmla="*/ 150 h 234"/>
                <a:gd name="T30" fmla="*/ 31 w 101"/>
                <a:gd name="T31" fmla="*/ 135 h 234"/>
                <a:gd name="T32" fmla="*/ 30 w 101"/>
                <a:gd name="T33" fmla="*/ 116 h 234"/>
                <a:gd name="T34" fmla="*/ 26 w 101"/>
                <a:gd name="T35" fmla="*/ 97 h 234"/>
                <a:gd name="T36" fmla="*/ 31 w 101"/>
                <a:gd name="T37" fmla="*/ 89 h 234"/>
                <a:gd name="T38" fmla="*/ 31 w 101"/>
                <a:gd name="T39" fmla="*/ 73 h 234"/>
                <a:gd name="T40" fmla="*/ 43 w 101"/>
                <a:gd name="T41" fmla="*/ 71 h 234"/>
                <a:gd name="T42" fmla="*/ 56 w 101"/>
                <a:gd name="T43" fmla="*/ 70 h 234"/>
                <a:gd name="T44" fmla="*/ 67 w 101"/>
                <a:gd name="T45" fmla="*/ 60 h 234"/>
                <a:gd name="T46" fmla="*/ 63 w 101"/>
                <a:gd name="T47" fmla="*/ 50 h 234"/>
                <a:gd name="T48" fmla="*/ 74 w 101"/>
                <a:gd name="T49" fmla="*/ 39 h 234"/>
                <a:gd name="T50" fmla="*/ 74 w 101"/>
                <a:gd name="T51" fmla="*/ 21 h 234"/>
                <a:gd name="T52" fmla="*/ 68 w 101"/>
                <a:gd name="T53" fmla="*/ 26 h 234"/>
                <a:gd name="T54" fmla="*/ 59 w 101"/>
                <a:gd name="T55" fmla="*/ 21 h 234"/>
                <a:gd name="T56" fmla="*/ 53 w 101"/>
                <a:gd name="T57" fmla="*/ 16 h 234"/>
                <a:gd name="T58" fmla="*/ 62 w 101"/>
                <a:gd name="T59" fmla="*/ 1 h 234"/>
                <a:gd name="T60" fmla="*/ 74 w 101"/>
                <a:gd name="T61" fmla="*/ 6 h 234"/>
                <a:gd name="T62" fmla="*/ 81 w 101"/>
                <a:gd name="T63" fmla="*/ 15 h 234"/>
                <a:gd name="T64" fmla="*/ 92 w 101"/>
                <a:gd name="T65" fmla="*/ 17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01" h="234">
                  <a:moveTo>
                    <a:pt x="92" y="17"/>
                  </a:moveTo>
                  <a:cubicBezTo>
                    <a:pt x="92" y="18"/>
                    <a:pt x="92" y="19"/>
                    <a:pt x="92" y="20"/>
                  </a:cubicBezTo>
                  <a:cubicBezTo>
                    <a:pt x="94" y="31"/>
                    <a:pt x="91" y="32"/>
                    <a:pt x="95" y="37"/>
                  </a:cubicBezTo>
                  <a:cubicBezTo>
                    <a:pt x="99" y="43"/>
                    <a:pt x="99" y="49"/>
                    <a:pt x="100" y="54"/>
                  </a:cubicBezTo>
                  <a:cubicBezTo>
                    <a:pt x="100" y="60"/>
                    <a:pt x="97" y="83"/>
                    <a:pt x="98" y="93"/>
                  </a:cubicBezTo>
                  <a:cubicBezTo>
                    <a:pt x="99" y="103"/>
                    <a:pt x="101" y="104"/>
                    <a:pt x="99" y="114"/>
                  </a:cubicBezTo>
                  <a:cubicBezTo>
                    <a:pt x="96" y="124"/>
                    <a:pt x="95" y="123"/>
                    <a:pt x="97" y="127"/>
                  </a:cubicBezTo>
                  <a:cubicBezTo>
                    <a:pt x="99" y="131"/>
                    <a:pt x="99" y="145"/>
                    <a:pt x="99" y="150"/>
                  </a:cubicBezTo>
                  <a:cubicBezTo>
                    <a:pt x="98" y="156"/>
                    <a:pt x="96" y="165"/>
                    <a:pt x="94" y="171"/>
                  </a:cubicBezTo>
                  <a:cubicBezTo>
                    <a:pt x="91" y="177"/>
                    <a:pt x="89" y="175"/>
                    <a:pt x="89" y="180"/>
                  </a:cubicBezTo>
                  <a:cubicBezTo>
                    <a:pt x="88" y="184"/>
                    <a:pt x="84" y="189"/>
                    <a:pt x="82" y="191"/>
                  </a:cubicBezTo>
                  <a:cubicBezTo>
                    <a:pt x="81" y="193"/>
                    <a:pt x="79" y="198"/>
                    <a:pt x="77" y="198"/>
                  </a:cubicBezTo>
                  <a:cubicBezTo>
                    <a:pt x="75" y="198"/>
                    <a:pt x="71" y="197"/>
                    <a:pt x="69" y="199"/>
                  </a:cubicBezTo>
                  <a:cubicBezTo>
                    <a:pt x="67" y="201"/>
                    <a:pt x="66" y="200"/>
                    <a:pt x="64" y="201"/>
                  </a:cubicBezTo>
                  <a:cubicBezTo>
                    <a:pt x="62" y="202"/>
                    <a:pt x="60" y="204"/>
                    <a:pt x="59" y="202"/>
                  </a:cubicBezTo>
                  <a:cubicBezTo>
                    <a:pt x="58" y="199"/>
                    <a:pt x="54" y="195"/>
                    <a:pt x="53" y="197"/>
                  </a:cubicBezTo>
                  <a:cubicBezTo>
                    <a:pt x="52" y="200"/>
                    <a:pt x="50" y="202"/>
                    <a:pt x="48" y="200"/>
                  </a:cubicBezTo>
                  <a:cubicBezTo>
                    <a:pt x="46" y="199"/>
                    <a:pt x="43" y="203"/>
                    <a:pt x="43" y="206"/>
                  </a:cubicBezTo>
                  <a:cubicBezTo>
                    <a:pt x="44" y="208"/>
                    <a:pt x="44" y="212"/>
                    <a:pt x="43" y="213"/>
                  </a:cubicBezTo>
                  <a:cubicBezTo>
                    <a:pt x="41" y="215"/>
                    <a:pt x="44" y="223"/>
                    <a:pt x="43" y="223"/>
                  </a:cubicBezTo>
                  <a:cubicBezTo>
                    <a:pt x="41" y="224"/>
                    <a:pt x="39" y="225"/>
                    <a:pt x="38" y="227"/>
                  </a:cubicBezTo>
                  <a:cubicBezTo>
                    <a:pt x="38" y="228"/>
                    <a:pt x="39" y="231"/>
                    <a:pt x="38" y="234"/>
                  </a:cubicBezTo>
                  <a:cubicBezTo>
                    <a:pt x="34" y="232"/>
                    <a:pt x="31" y="230"/>
                    <a:pt x="30" y="228"/>
                  </a:cubicBezTo>
                  <a:cubicBezTo>
                    <a:pt x="29" y="225"/>
                    <a:pt x="32" y="222"/>
                    <a:pt x="36" y="218"/>
                  </a:cubicBezTo>
                  <a:cubicBezTo>
                    <a:pt x="40" y="214"/>
                    <a:pt x="36" y="214"/>
                    <a:pt x="35" y="210"/>
                  </a:cubicBezTo>
                  <a:cubicBezTo>
                    <a:pt x="33" y="207"/>
                    <a:pt x="30" y="203"/>
                    <a:pt x="28" y="198"/>
                  </a:cubicBezTo>
                  <a:cubicBezTo>
                    <a:pt x="25" y="193"/>
                    <a:pt x="21" y="187"/>
                    <a:pt x="17" y="182"/>
                  </a:cubicBezTo>
                  <a:cubicBezTo>
                    <a:pt x="14" y="176"/>
                    <a:pt x="6" y="175"/>
                    <a:pt x="3" y="172"/>
                  </a:cubicBezTo>
                  <a:cubicBezTo>
                    <a:pt x="0" y="169"/>
                    <a:pt x="4" y="166"/>
                    <a:pt x="9" y="162"/>
                  </a:cubicBezTo>
                  <a:cubicBezTo>
                    <a:pt x="13" y="158"/>
                    <a:pt x="7" y="156"/>
                    <a:pt x="9" y="150"/>
                  </a:cubicBezTo>
                  <a:cubicBezTo>
                    <a:pt x="12" y="144"/>
                    <a:pt x="26" y="147"/>
                    <a:pt x="31" y="145"/>
                  </a:cubicBezTo>
                  <a:cubicBezTo>
                    <a:pt x="37" y="142"/>
                    <a:pt x="33" y="139"/>
                    <a:pt x="31" y="135"/>
                  </a:cubicBezTo>
                  <a:cubicBezTo>
                    <a:pt x="29" y="132"/>
                    <a:pt x="30" y="129"/>
                    <a:pt x="32" y="126"/>
                  </a:cubicBezTo>
                  <a:cubicBezTo>
                    <a:pt x="34" y="124"/>
                    <a:pt x="30" y="118"/>
                    <a:pt x="30" y="116"/>
                  </a:cubicBezTo>
                  <a:cubicBezTo>
                    <a:pt x="29" y="115"/>
                    <a:pt x="29" y="110"/>
                    <a:pt x="29" y="107"/>
                  </a:cubicBezTo>
                  <a:cubicBezTo>
                    <a:pt x="29" y="104"/>
                    <a:pt x="27" y="100"/>
                    <a:pt x="26" y="97"/>
                  </a:cubicBezTo>
                  <a:cubicBezTo>
                    <a:pt x="25" y="96"/>
                    <a:pt x="24" y="94"/>
                    <a:pt x="23" y="92"/>
                  </a:cubicBezTo>
                  <a:cubicBezTo>
                    <a:pt x="31" y="89"/>
                    <a:pt x="31" y="89"/>
                    <a:pt x="31" y="89"/>
                  </a:cubicBezTo>
                  <a:cubicBezTo>
                    <a:pt x="28" y="82"/>
                    <a:pt x="28" y="82"/>
                    <a:pt x="28" y="82"/>
                  </a:cubicBezTo>
                  <a:cubicBezTo>
                    <a:pt x="31" y="73"/>
                    <a:pt x="31" y="73"/>
                    <a:pt x="31" y="73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51" y="68"/>
                    <a:pt x="51" y="68"/>
                    <a:pt x="51" y="68"/>
                  </a:cubicBezTo>
                  <a:cubicBezTo>
                    <a:pt x="56" y="70"/>
                    <a:pt x="56" y="70"/>
                    <a:pt x="56" y="70"/>
                  </a:cubicBezTo>
                  <a:cubicBezTo>
                    <a:pt x="60" y="67"/>
                    <a:pt x="60" y="67"/>
                    <a:pt x="60" y="67"/>
                  </a:cubicBezTo>
                  <a:cubicBezTo>
                    <a:pt x="67" y="60"/>
                    <a:pt x="67" y="60"/>
                    <a:pt x="67" y="60"/>
                  </a:cubicBezTo>
                  <a:cubicBezTo>
                    <a:pt x="65" y="51"/>
                    <a:pt x="65" y="51"/>
                    <a:pt x="65" y="51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7" y="42"/>
                    <a:pt x="67" y="42"/>
                    <a:pt x="67" y="42"/>
                  </a:cubicBezTo>
                  <a:cubicBezTo>
                    <a:pt x="74" y="39"/>
                    <a:pt x="74" y="39"/>
                    <a:pt x="74" y="39"/>
                  </a:cubicBezTo>
                  <a:cubicBezTo>
                    <a:pt x="75" y="28"/>
                    <a:pt x="75" y="28"/>
                    <a:pt x="75" y="28"/>
                  </a:cubicBezTo>
                  <a:cubicBezTo>
                    <a:pt x="74" y="21"/>
                    <a:pt x="74" y="21"/>
                    <a:pt x="74" y="21"/>
                  </a:cubicBezTo>
                  <a:cubicBezTo>
                    <a:pt x="71" y="22"/>
                    <a:pt x="71" y="22"/>
                    <a:pt x="71" y="22"/>
                  </a:cubicBezTo>
                  <a:cubicBezTo>
                    <a:pt x="68" y="26"/>
                    <a:pt x="68" y="26"/>
                    <a:pt x="68" y="26"/>
                  </a:cubicBezTo>
                  <a:cubicBezTo>
                    <a:pt x="63" y="26"/>
                    <a:pt x="63" y="26"/>
                    <a:pt x="63" y="26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3" y="16"/>
                    <a:pt x="53" y="16"/>
                    <a:pt x="53" y="16"/>
                  </a:cubicBezTo>
                  <a:cubicBezTo>
                    <a:pt x="61" y="11"/>
                    <a:pt x="61" y="11"/>
                    <a:pt x="61" y="11"/>
                  </a:cubicBezTo>
                  <a:cubicBezTo>
                    <a:pt x="62" y="1"/>
                    <a:pt x="62" y="1"/>
                    <a:pt x="62" y="1"/>
                  </a:cubicBezTo>
                  <a:cubicBezTo>
                    <a:pt x="66" y="0"/>
                    <a:pt x="66" y="0"/>
                    <a:pt x="66" y="0"/>
                  </a:cubicBezTo>
                  <a:cubicBezTo>
                    <a:pt x="74" y="6"/>
                    <a:pt x="74" y="6"/>
                    <a:pt x="74" y="6"/>
                  </a:cubicBezTo>
                  <a:cubicBezTo>
                    <a:pt x="82" y="9"/>
                    <a:pt x="82" y="9"/>
                    <a:pt x="82" y="9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7" y="20"/>
                    <a:pt x="87" y="20"/>
                    <a:pt x="87" y="20"/>
                  </a:cubicBezTo>
                  <a:lnTo>
                    <a:pt x="92" y="17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46" name="Красноярский край">
              <a:extLst>
                <a:ext uri="{FF2B5EF4-FFF2-40B4-BE49-F238E27FC236}">
                  <a16:creationId xmlns="" xmlns:a16="http://schemas.microsoft.com/office/drawing/2014/main" id="{AAE86830-87C3-9EA8-C8DD-B1B8A931AA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30632" y="2357543"/>
              <a:ext cx="1329036" cy="2838796"/>
            </a:xfrm>
            <a:custGeom>
              <a:avLst/>
              <a:gdLst>
                <a:gd name="T0" fmla="*/ 94 w 355"/>
                <a:gd name="T1" fmla="*/ 769 h 906"/>
                <a:gd name="T2" fmla="*/ 111 w 355"/>
                <a:gd name="T3" fmla="*/ 813 h 906"/>
                <a:gd name="T4" fmla="*/ 139 w 355"/>
                <a:gd name="T5" fmla="*/ 829 h 906"/>
                <a:gd name="T6" fmla="*/ 142 w 355"/>
                <a:gd name="T7" fmla="*/ 873 h 906"/>
                <a:gd name="T8" fmla="*/ 176 w 355"/>
                <a:gd name="T9" fmla="*/ 896 h 906"/>
                <a:gd name="T10" fmla="*/ 198 w 355"/>
                <a:gd name="T11" fmla="*/ 859 h 906"/>
                <a:gd name="T12" fmla="*/ 233 w 355"/>
                <a:gd name="T13" fmla="*/ 846 h 906"/>
                <a:gd name="T14" fmla="*/ 228 w 355"/>
                <a:gd name="T15" fmla="*/ 816 h 906"/>
                <a:gd name="T16" fmla="*/ 233 w 355"/>
                <a:gd name="T17" fmla="*/ 775 h 906"/>
                <a:gd name="T18" fmla="*/ 240 w 355"/>
                <a:gd name="T19" fmla="*/ 736 h 906"/>
                <a:gd name="T20" fmla="*/ 273 w 355"/>
                <a:gd name="T21" fmla="*/ 717 h 906"/>
                <a:gd name="T22" fmla="*/ 305 w 355"/>
                <a:gd name="T23" fmla="*/ 687 h 906"/>
                <a:gd name="T24" fmla="*/ 329 w 355"/>
                <a:gd name="T25" fmla="*/ 681 h 906"/>
                <a:gd name="T26" fmla="*/ 338 w 355"/>
                <a:gd name="T27" fmla="*/ 649 h 906"/>
                <a:gd name="T28" fmla="*/ 324 w 355"/>
                <a:gd name="T29" fmla="*/ 606 h 906"/>
                <a:gd name="T30" fmla="*/ 342 w 355"/>
                <a:gd name="T31" fmla="*/ 567 h 906"/>
                <a:gd name="T32" fmla="*/ 342 w 355"/>
                <a:gd name="T33" fmla="*/ 521 h 906"/>
                <a:gd name="T34" fmla="*/ 340 w 355"/>
                <a:gd name="T35" fmla="*/ 510 h 906"/>
                <a:gd name="T36" fmla="*/ 318 w 355"/>
                <a:gd name="T37" fmla="*/ 501 h 906"/>
                <a:gd name="T38" fmla="*/ 307 w 355"/>
                <a:gd name="T39" fmla="*/ 454 h 906"/>
                <a:gd name="T40" fmla="*/ 304 w 355"/>
                <a:gd name="T41" fmla="*/ 431 h 906"/>
                <a:gd name="T42" fmla="*/ 291 w 355"/>
                <a:gd name="T43" fmla="*/ 361 h 906"/>
                <a:gd name="T44" fmla="*/ 315 w 355"/>
                <a:gd name="T45" fmla="*/ 335 h 906"/>
                <a:gd name="T46" fmla="*/ 336 w 355"/>
                <a:gd name="T47" fmla="*/ 300 h 906"/>
                <a:gd name="T48" fmla="*/ 313 w 355"/>
                <a:gd name="T49" fmla="*/ 261 h 906"/>
                <a:gd name="T50" fmla="*/ 296 w 355"/>
                <a:gd name="T51" fmla="*/ 220 h 906"/>
                <a:gd name="T52" fmla="*/ 269 w 355"/>
                <a:gd name="T53" fmla="*/ 248 h 906"/>
                <a:gd name="T54" fmla="*/ 284 w 355"/>
                <a:gd name="T55" fmla="*/ 210 h 906"/>
                <a:gd name="T56" fmla="*/ 298 w 355"/>
                <a:gd name="T57" fmla="*/ 150 h 906"/>
                <a:gd name="T58" fmla="*/ 238 w 355"/>
                <a:gd name="T59" fmla="*/ 145 h 906"/>
                <a:gd name="T60" fmla="*/ 196 w 355"/>
                <a:gd name="T61" fmla="*/ 138 h 906"/>
                <a:gd name="T62" fmla="*/ 159 w 355"/>
                <a:gd name="T63" fmla="*/ 172 h 906"/>
                <a:gd name="T64" fmla="*/ 91 w 355"/>
                <a:gd name="T65" fmla="*/ 213 h 906"/>
                <a:gd name="T66" fmla="*/ 63 w 355"/>
                <a:gd name="T67" fmla="*/ 250 h 906"/>
                <a:gd name="T68" fmla="*/ 48 w 355"/>
                <a:gd name="T69" fmla="*/ 330 h 906"/>
                <a:gd name="T70" fmla="*/ 47 w 355"/>
                <a:gd name="T71" fmla="*/ 309 h 906"/>
                <a:gd name="T72" fmla="*/ 22 w 355"/>
                <a:gd name="T73" fmla="*/ 304 h 906"/>
                <a:gd name="T74" fmla="*/ 21 w 355"/>
                <a:gd name="T75" fmla="*/ 348 h 906"/>
                <a:gd name="T76" fmla="*/ 15 w 355"/>
                <a:gd name="T77" fmla="*/ 382 h 906"/>
                <a:gd name="T78" fmla="*/ 33 w 355"/>
                <a:gd name="T79" fmla="*/ 388 h 906"/>
                <a:gd name="T80" fmla="*/ 24 w 355"/>
                <a:gd name="T81" fmla="*/ 426 h 906"/>
                <a:gd name="T82" fmla="*/ 34 w 355"/>
                <a:gd name="T83" fmla="*/ 458 h 906"/>
                <a:gd name="T84" fmla="*/ 35 w 355"/>
                <a:gd name="T85" fmla="*/ 492 h 906"/>
                <a:gd name="T86" fmla="*/ 53 w 355"/>
                <a:gd name="T87" fmla="*/ 520 h 906"/>
                <a:gd name="T88" fmla="*/ 51 w 355"/>
                <a:gd name="T89" fmla="*/ 559 h 906"/>
                <a:gd name="T90" fmla="*/ 41 w 355"/>
                <a:gd name="T91" fmla="*/ 608 h 906"/>
                <a:gd name="T92" fmla="*/ 35 w 355"/>
                <a:gd name="T93" fmla="*/ 660 h 906"/>
                <a:gd name="T94" fmla="*/ 84 w 355"/>
                <a:gd name="T95" fmla="*/ 689 h 906"/>
                <a:gd name="T96" fmla="*/ 99 w 355"/>
                <a:gd name="T97" fmla="*/ 726 h 906"/>
                <a:gd name="T98" fmla="*/ 188 w 355"/>
                <a:gd name="T99" fmla="*/ 63 h 906"/>
                <a:gd name="T100" fmla="*/ 216 w 355"/>
                <a:gd name="T101" fmla="*/ 87 h 906"/>
                <a:gd name="T102" fmla="*/ 138 w 355"/>
                <a:gd name="T103" fmla="*/ 50 h 906"/>
                <a:gd name="T104" fmla="*/ 130 w 355"/>
                <a:gd name="T105" fmla="*/ 16 h 906"/>
                <a:gd name="T106" fmla="*/ 145 w 355"/>
                <a:gd name="T107" fmla="*/ 40 h 906"/>
                <a:gd name="T108" fmla="*/ 178 w 355"/>
                <a:gd name="T109" fmla="*/ 76 h 906"/>
                <a:gd name="T110" fmla="*/ 138 w 355"/>
                <a:gd name="T111" fmla="*/ 50 h 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55" h="906">
                  <a:moveTo>
                    <a:pt x="0" y="326"/>
                  </a:moveTo>
                  <a:cubicBezTo>
                    <a:pt x="0" y="326"/>
                    <a:pt x="0" y="326"/>
                    <a:pt x="0" y="326"/>
                  </a:cubicBezTo>
                  <a:cubicBezTo>
                    <a:pt x="0" y="326"/>
                    <a:pt x="0" y="326"/>
                    <a:pt x="0" y="326"/>
                  </a:cubicBezTo>
                  <a:cubicBezTo>
                    <a:pt x="0" y="326"/>
                    <a:pt x="0" y="326"/>
                    <a:pt x="0" y="326"/>
                  </a:cubicBezTo>
                  <a:close/>
                  <a:moveTo>
                    <a:pt x="93" y="758"/>
                  </a:moveTo>
                  <a:cubicBezTo>
                    <a:pt x="94" y="769"/>
                    <a:pt x="94" y="769"/>
                    <a:pt x="94" y="769"/>
                  </a:cubicBezTo>
                  <a:cubicBezTo>
                    <a:pt x="101" y="775"/>
                    <a:pt x="101" y="775"/>
                    <a:pt x="101" y="775"/>
                  </a:cubicBezTo>
                  <a:cubicBezTo>
                    <a:pt x="105" y="781"/>
                    <a:pt x="105" y="781"/>
                    <a:pt x="105" y="781"/>
                  </a:cubicBezTo>
                  <a:cubicBezTo>
                    <a:pt x="105" y="792"/>
                    <a:pt x="105" y="792"/>
                    <a:pt x="105" y="792"/>
                  </a:cubicBezTo>
                  <a:cubicBezTo>
                    <a:pt x="97" y="799"/>
                    <a:pt x="97" y="799"/>
                    <a:pt x="97" y="799"/>
                  </a:cubicBezTo>
                  <a:cubicBezTo>
                    <a:pt x="105" y="813"/>
                    <a:pt x="105" y="813"/>
                    <a:pt x="105" y="813"/>
                  </a:cubicBezTo>
                  <a:cubicBezTo>
                    <a:pt x="111" y="813"/>
                    <a:pt x="111" y="813"/>
                    <a:pt x="111" y="813"/>
                  </a:cubicBezTo>
                  <a:cubicBezTo>
                    <a:pt x="115" y="810"/>
                    <a:pt x="115" y="810"/>
                    <a:pt x="115" y="810"/>
                  </a:cubicBezTo>
                  <a:cubicBezTo>
                    <a:pt x="128" y="813"/>
                    <a:pt x="128" y="813"/>
                    <a:pt x="128" y="813"/>
                  </a:cubicBezTo>
                  <a:cubicBezTo>
                    <a:pt x="132" y="811"/>
                    <a:pt x="132" y="811"/>
                    <a:pt x="132" y="811"/>
                  </a:cubicBezTo>
                  <a:cubicBezTo>
                    <a:pt x="135" y="816"/>
                    <a:pt x="135" y="816"/>
                    <a:pt x="135" y="816"/>
                  </a:cubicBezTo>
                  <a:cubicBezTo>
                    <a:pt x="132" y="822"/>
                    <a:pt x="132" y="822"/>
                    <a:pt x="132" y="822"/>
                  </a:cubicBezTo>
                  <a:cubicBezTo>
                    <a:pt x="139" y="829"/>
                    <a:pt x="139" y="829"/>
                    <a:pt x="139" y="829"/>
                  </a:cubicBezTo>
                  <a:cubicBezTo>
                    <a:pt x="139" y="838"/>
                    <a:pt x="139" y="838"/>
                    <a:pt x="139" y="838"/>
                  </a:cubicBezTo>
                  <a:cubicBezTo>
                    <a:pt x="148" y="845"/>
                    <a:pt x="148" y="845"/>
                    <a:pt x="148" y="845"/>
                  </a:cubicBezTo>
                  <a:cubicBezTo>
                    <a:pt x="147" y="854"/>
                    <a:pt x="147" y="854"/>
                    <a:pt x="147" y="854"/>
                  </a:cubicBezTo>
                  <a:cubicBezTo>
                    <a:pt x="150" y="860"/>
                    <a:pt x="150" y="860"/>
                    <a:pt x="150" y="860"/>
                  </a:cubicBezTo>
                  <a:cubicBezTo>
                    <a:pt x="141" y="868"/>
                    <a:pt x="141" y="868"/>
                    <a:pt x="141" y="868"/>
                  </a:cubicBezTo>
                  <a:cubicBezTo>
                    <a:pt x="142" y="873"/>
                    <a:pt x="142" y="873"/>
                    <a:pt x="142" y="873"/>
                  </a:cubicBezTo>
                  <a:cubicBezTo>
                    <a:pt x="130" y="884"/>
                    <a:pt x="130" y="884"/>
                    <a:pt x="130" y="884"/>
                  </a:cubicBezTo>
                  <a:cubicBezTo>
                    <a:pt x="125" y="898"/>
                    <a:pt x="125" y="898"/>
                    <a:pt x="125" y="898"/>
                  </a:cubicBezTo>
                  <a:cubicBezTo>
                    <a:pt x="137" y="905"/>
                    <a:pt x="137" y="905"/>
                    <a:pt x="137" y="905"/>
                  </a:cubicBezTo>
                  <a:cubicBezTo>
                    <a:pt x="151" y="906"/>
                    <a:pt x="151" y="906"/>
                    <a:pt x="151" y="906"/>
                  </a:cubicBezTo>
                  <a:cubicBezTo>
                    <a:pt x="164" y="905"/>
                    <a:pt x="164" y="905"/>
                    <a:pt x="164" y="905"/>
                  </a:cubicBezTo>
                  <a:cubicBezTo>
                    <a:pt x="176" y="896"/>
                    <a:pt x="176" y="896"/>
                    <a:pt x="176" y="896"/>
                  </a:cubicBezTo>
                  <a:cubicBezTo>
                    <a:pt x="183" y="896"/>
                    <a:pt x="183" y="896"/>
                    <a:pt x="183" y="896"/>
                  </a:cubicBezTo>
                  <a:cubicBezTo>
                    <a:pt x="183" y="886"/>
                    <a:pt x="183" y="886"/>
                    <a:pt x="183" y="886"/>
                  </a:cubicBezTo>
                  <a:cubicBezTo>
                    <a:pt x="189" y="881"/>
                    <a:pt x="189" y="881"/>
                    <a:pt x="189" y="881"/>
                  </a:cubicBezTo>
                  <a:cubicBezTo>
                    <a:pt x="188" y="875"/>
                    <a:pt x="188" y="875"/>
                    <a:pt x="188" y="875"/>
                  </a:cubicBezTo>
                  <a:cubicBezTo>
                    <a:pt x="196" y="872"/>
                    <a:pt x="196" y="872"/>
                    <a:pt x="196" y="872"/>
                  </a:cubicBezTo>
                  <a:cubicBezTo>
                    <a:pt x="198" y="859"/>
                    <a:pt x="198" y="859"/>
                    <a:pt x="198" y="859"/>
                  </a:cubicBezTo>
                  <a:cubicBezTo>
                    <a:pt x="206" y="857"/>
                    <a:pt x="206" y="857"/>
                    <a:pt x="206" y="857"/>
                  </a:cubicBezTo>
                  <a:cubicBezTo>
                    <a:pt x="212" y="857"/>
                    <a:pt x="212" y="857"/>
                    <a:pt x="212" y="857"/>
                  </a:cubicBezTo>
                  <a:cubicBezTo>
                    <a:pt x="215" y="854"/>
                    <a:pt x="215" y="854"/>
                    <a:pt x="215" y="854"/>
                  </a:cubicBezTo>
                  <a:cubicBezTo>
                    <a:pt x="225" y="852"/>
                    <a:pt x="225" y="852"/>
                    <a:pt x="225" y="852"/>
                  </a:cubicBezTo>
                  <a:cubicBezTo>
                    <a:pt x="231" y="850"/>
                    <a:pt x="231" y="850"/>
                    <a:pt x="231" y="850"/>
                  </a:cubicBezTo>
                  <a:cubicBezTo>
                    <a:pt x="233" y="846"/>
                    <a:pt x="233" y="846"/>
                    <a:pt x="233" y="846"/>
                  </a:cubicBezTo>
                  <a:cubicBezTo>
                    <a:pt x="214" y="836"/>
                    <a:pt x="214" y="836"/>
                    <a:pt x="214" y="836"/>
                  </a:cubicBezTo>
                  <a:cubicBezTo>
                    <a:pt x="212" y="827"/>
                    <a:pt x="212" y="827"/>
                    <a:pt x="212" y="827"/>
                  </a:cubicBezTo>
                  <a:cubicBezTo>
                    <a:pt x="216" y="825"/>
                    <a:pt x="216" y="825"/>
                    <a:pt x="216" y="825"/>
                  </a:cubicBezTo>
                  <a:cubicBezTo>
                    <a:pt x="221" y="822"/>
                    <a:pt x="221" y="822"/>
                    <a:pt x="221" y="822"/>
                  </a:cubicBezTo>
                  <a:cubicBezTo>
                    <a:pt x="228" y="821"/>
                    <a:pt x="228" y="821"/>
                    <a:pt x="228" y="821"/>
                  </a:cubicBezTo>
                  <a:cubicBezTo>
                    <a:pt x="228" y="816"/>
                    <a:pt x="228" y="816"/>
                    <a:pt x="228" y="816"/>
                  </a:cubicBezTo>
                  <a:cubicBezTo>
                    <a:pt x="230" y="812"/>
                    <a:pt x="230" y="812"/>
                    <a:pt x="230" y="812"/>
                  </a:cubicBezTo>
                  <a:cubicBezTo>
                    <a:pt x="228" y="801"/>
                    <a:pt x="228" y="801"/>
                    <a:pt x="228" y="801"/>
                  </a:cubicBezTo>
                  <a:cubicBezTo>
                    <a:pt x="231" y="794"/>
                    <a:pt x="231" y="794"/>
                    <a:pt x="231" y="794"/>
                  </a:cubicBezTo>
                  <a:cubicBezTo>
                    <a:pt x="226" y="786"/>
                    <a:pt x="226" y="786"/>
                    <a:pt x="226" y="786"/>
                  </a:cubicBezTo>
                  <a:cubicBezTo>
                    <a:pt x="228" y="776"/>
                    <a:pt x="228" y="776"/>
                    <a:pt x="228" y="776"/>
                  </a:cubicBezTo>
                  <a:cubicBezTo>
                    <a:pt x="233" y="775"/>
                    <a:pt x="233" y="775"/>
                    <a:pt x="233" y="775"/>
                  </a:cubicBezTo>
                  <a:cubicBezTo>
                    <a:pt x="238" y="771"/>
                    <a:pt x="238" y="771"/>
                    <a:pt x="238" y="771"/>
                  </a:cubicBezTo>
                  <a:cubicBezTo>
                    <a:pt x="244" y="765"/>
                    <a:pt x="244" y="765"/>
                    <a:pt x="244" y="765"/>
                  </a:cubicBezTo>
                  <a:cubicBezTo>
                    <a:pt x="242" y="755"/>
                    <a:pt x="242" y="755"/>
                    <a:pt x="242" y="755"/>
                  </a:cubicBezTo>
                  <a:cubicBezTo>
                    <a:pt x="236" y="747"/>
                    <a:pt x="236" y="747"/>
                    <a:pt x="236" y="747"/>
                  </a:cubicBezTo>
                  <a:cubicBezTo>
                    <a:pt x="235" y="740"/>
                    <a:pt x="235" y="740"/>
                    <a:pt x="235" y="740"/>
                  </a:cubicBezTo>
                  <a:cubicBezTo>
                    <a:pt x="240" y="736"/>
                    <a:pt x="240" y="736"/>
                    <a:pt x="240" y="736"/>
                  </a:cubicBezTo>
                  <a:cubicBezTo>
                    <a:pt x="241" y="726"/>
                    <a:pt x="241" y="726"/>
                    <a:pt x="241" y="726"/>
                  </a:cubicBezTo>
                  <a:cubicBezTo>
                    <a:pt x="248" y="725"/>
                    <a:pt x="248" y="725"/>
                    <a:pt x="248" y="725"/>
                  </a:cubicBezTo>
                  <a:cubicBezTo>
                    <a:pt x="259" y="724"/>
                    <a:pt x="259" y="724"/>
                    <a:pt x="259" y="724"/>
                  </a:cubicBezTo>
                  <a:cubicBezTo>
                    <a:pt x="265" y="716"/>
                    <a:pt x="265" y="716"/>
                    <a:pt x="265" y="716"/>
                  </a:cubicBezTo>
                  <a:cubicBezTo>
                    <a:pt x="268" y="713"/>
                    <a:pt x="268" y="713"/>
                    <a:pt x="268" y="713"/>
                  </a:cubicBezTo>
                  <a:cubicBezTo>
                    <a:pt x="273" y="717"/>
                    <a:pt x="273" y="717"/>
                    <a:pt x="273" y="717"/>
                  </a:cubicBezTo>
                  <a:cubicBezTo>
                    <a:pt x="279" y="727"/>
                    <a:pt x="279" y="727"/>
                    <a:pt x="279" y="727"/>
                  </a:cubicBezTo>
                  <a:cubicBezTo>
                    <a:pt x="286" y="731"/>
                    <a:pt x="286" y="731"/>
                    <a:pt x="286" y="731"/>
                  </a:cubicBezTo>
                  <a:cubicBezTo>
                    <a:pt x="288" y="726"/>
                    <a:pt x="288" y="726"/>
                    <a:pt x="288" y="726"/>
                  </a:cubicBezTo>
                  <a:cubicBezTo>
                    <a:pt x="285" y="720"/>
                    <a:pt x="285" y="720"/>
                    <a:pt x="285" y="720"/>
                  </a:cubicBezTo>
                  <a:cubicBezTo>
                    <a:pt x="289" y="706"/>
                    <a:pt x="289" y="706"/>
                    <a:pt x="289" y="706"/>
                  </a:cubicBezTo>
                  <a:cubicBezTo>
                    <a:pt x="305" y="687"/>
                    <a:pt x="305" y="687"/>
                    <a:pt x="305" y="687"/>
                  </a:cubicBezTo>
                  <a:cubicBezTo>
                    <a:pt x="303" y="678"/>
                    <a:pt x="303" y="678"/>
                    <a:pt x="303" y="678"/>
                  </a:cubicBezTo>
                  <a:cubicBezTo>
                    <a:pt x="307" y="673"/>
                    <a:pt x="307" y="673"/>
                    <a:pt x="307" y="673"/>
                  </a:cubicBezTo>
                  <a:cubicBezTo>
                    <a:pt x="313" y="671"/>
                    <a:pt x="313" y="671"/>
                    <a:pt x="313" y="671"/>
                  </a:cubicBezTo>
                  <a:cubicBezTo>
                    <a:pt x="318" y="677"/>
                    <a:pt x="318" y="677"/>
                    <a:pt x="318" y="677"/>
                  </a:cubicBezTo>
                  <a:cubicBezTo>
                    <a:pt x="325" y="678"/>
                    <a:pt x="325" y="678"/>
                    <a:pt x="325" y="678"/>
                  </a:cubicBezTo>
                  <a:cubicBezTo>
                    <a:pt x="329" y="681"/>
                    <a:pt x="329" y="681"/>
                    <a:pt x="329" y="681"/>
                  </a:cubicBezTo>
                  <a:cubicBezTo>
                    <a:pt x="337" y="682"/>
                    <a:pt x="337" y="682"/>
                    <a:pt x="337" y="682"/>
                  </a:cubicBezTo>
                  <a:cubicBezTo>
                    <a:pt x="341" y="676"/>
                    <a:pt x="341" y="676"/>
                    <a:pt x="341" y="676"/>
                  </a:cubicBezTo>
                  <a:cubicBezTo>
                    <a:pt x="347" y="670"/>
                    <a:pt x="347" y="670"/>
                    <a:pt x="347" y="670"/>
                  </a:cubicBezTo>
                  <a:cubicBezTo>
                    <a:pt x="344" y="657"/>
                    <a:pt x="344" y="657"/>
                    <a:pt x="344" y="657"/>
                  </a:cubicBezTo>
                  <a:cubicBezTo>
                    <a:pt x="338" y="656"/>
                    <a:pt x="338" y="656"/>
                    <a:pt x="338" y="656"/>
                  </a:cubicBezTo>
                  <a:cubicBezTo>
                    <a:pt x="338" y="649"/>
                    <a:pt x="338" y="649"/>
                    <a:pt x="338" y="649"/>
                  </a:cubicBezTo>
                  <a:cubicBezTo>
                    <a:pt x="343" y="647"/>
                    <a:pt x="343" y="647"/>
                    <a:pt x="343" y="647"/>
                  </a:cubicBezTo>
                  <a:cubicBezTo>
                    <a:pt x="339" y="634"/>
                    <a:pt x="339" y="634"/>
                    <a:pt x="339" y="634"/>
                  </a:cubicBezTo>
                  <a:cubicBezTo>
                    <a:pt x="333" y="635"/>
                    <a:pt x="333" y="635"/>
                    <a:pt x="333" y="635"/>
                  </a:cubicBezTo>
                  <a:cubicBezTo>
                    <a:pt x="323" y="628"/>
                    <a:pt x="323" y="628"/>
                    <a:pt x="323" y="628"/>
                  </a:cubicBezTo>
                  <a:cubicBezTo>
                    <a:pt x="325" y="619"/>
                    <a:pt x="325" y="619"/>
                    <a:pt x="325" y="619"/>
                  </a:cubicBezTo>
                  <a:cubicBezTo>
                    <a:pt x="324" y="606"/>
                    <a:pt x="324" y="606"/>
                    <a:pt x="324" y="606"/>
                  </a:cubicBezTo>
                  <a:cubicBezTo>
                    <a:pt x="333" y="599"/>
                    <a:pt x="333" y="599"/>
                    <a:pt x="333" y="599"/>
                  </a:cubicBezTo>
                  <a:cubicBezTo>
                    <a:pt x="337" y="594"/>
                    <a:pt x="337" y="594"/>
                    <a:pt x="337" y="594"/>
                  </a:cubicBezTo>
                  <a:cubicBezTo>
                    <a:pt x="337" y="584"/>
                    <a:pt x="337" y="584"/>
                    <a:pt x="337" y="584"/>
                  </a:cubicBezTo>
                  <a:cubicBezTo>
                    <a:pt x="343" y="578"/>
                    <a:pt x="343" y="578"/>
                    <a:pt x="343" y="578"/>
                  </a:cubicBezTo>
                  <a:cubicBezTo>
                    <a:pt x="340" y="572"/>
                    <a:pt x="340" y="572"/>
                    <a:pt x="340" y="572"/>
                  </a:cubicBezTo>
                  <a:cubicBezTo>
                    <a:pt x="342" y="567"/>
                    <a:pt x="342" y="567"/>
                    <a:pt x="342" y="567"/>
                  </a:cubicBezTo>
                  <a:cubicBezTo>
                    <a:pt x="333" y="557"/>
                    <a:pt x="333" y="557"/>
                    <a:pt x="333" y="557"/>
                  </a:cubicBezTo>
                  <a:cubicBezTo>
                    <a:pt x="333" y="550"/>
                    <a:pt x="333" y="550"/>
                    <a:pt x="333" y="550"/>
                  </a:cubicBezTo>
                  <a:cubicBezTo>
                    <a:pt x="334" y="543"/>
                    <a:pt x="334" y="543"/>
                    <a:pt x="334" y="543"/>
                  </a:cubicBezTo>
                  <a:cubicBezTo>
                    <a:pt x="331" y="536"/>
                    <a:pt x="331" y="536"/>
                    <a:pt x="331" y="536"/>
                  </a:cubicBezTo>
                  <a:cubicBezTo>
                    <a:pt x="332" y="528"/>
                    <a:pt x="332" y="528"/>
                    <a:pt x="332" y="528"/>
                  </a:cubicBezTo>
                  <a:cubicBezTo>
                    <a:pt x="342" y="521"/>
                    <a:pt x="342" y="521"/>
                    <a:pt x="342" y="521"/>
                  </a:cubicBezTo>
                  <a:cubicBezTo>
                    <a:pt x="348" y="520"/>
                    <a:pt x="348" y="520"/>
                    <a:pt x="348" y="520"/>
                  </a:cubicBezTo>
                  <a:cubicBezTo>
                    <a:pt x="355" y="515"/>
                    <a:pt x="355" y="515"/>
                    <a:pt x="355" y="515"/>
                  </a:cubicBezTo>
                  <a:cubicBezTo>
                    <a:pt x="354" y="509"/>
                    <a:pt x="354" y="509"/>
                    <a:pt x="354" y="509"/>
                  </a:cubicBezTo>
                  <a:cubicBezTo>
                    <a:pt x="350" y="509"/>
                    <a:pt x="350" y="509"/>
                    <a:pt x="350" y="509"/>
                  </a:cubicBezTo>
                  <a:cubicBezTo>
                    <a:pt x="346" y="512"/>
                    <a:pt x="346" y="512"/>
                    <a:pt x="346" y="512"/>
                  </a:cubicBezTo>
                  <a:cubicBezTo>
                    <a:pt x="340" y="510"/>
                    <a:pt x="340" y="510"/>
                    <a:pt x="340" y="510"/>
                  </a:cubicBezTo>
                  <a:cubicBezTo>
                    <a:pt x="335" y="513"/>
                    <a:pt x="335" y="513"/>
                    <a:pt x="335" y="513"/>
                  </a:cubicBezTo>
                  <a:cubicBezTo>
                    <a:pt x="331" y="510"/>
                    <a:pt x="331" y="510"/>
                    <a:pt x="331" y="510"/>
                  </a:cubicBezTo>
                  <a:cubicBezTo>
                    <a:pt x="324" y="513"/>
                    <a:pt x="324" y="513"/>
                    <a:pt x="324" y="513"/>
                  </a:cubicBezTo>
                  <a:cubicBezTo>
                    <a:pt x="317" y="512"/>
                    <a:pt x="317" y="512"/>
                    <a:pt x="317" y="512"/>
                  </a:cubicBezTo>
                  <a:cubicBezTo>
                    <a:pt x="317" y="503"/>
                    <a:pt x="317" y="503"/>
                    <a:pt x="317" y="503"/>
                  </a:cubicBezTo>
                  <a:cubicBezTo>
                    <a:pt x="318" y="501"/>
                    <a:pt x="318" y="501"/>
                    <a:pt x="318" y="501"/>
                  </a:cubicBezTo>
                  <a:cubicBezTo>
                    <a:pt x="318" y="494"/>
                    <a:pt x="318" y="494"/>
                    <a:pt x="318" y="494"/>
                  </a:cubicBezTo>
                  <a:cubicBezTo>
                    <a:pt x="322" y="480"/>
                    <a:pt x="322" y="480"/>
                    <a:pt x="322" y="480"/>
                  </a:cubicBezTo>
                  <a:cubicBezTo>
                    <a:pt x="315" y="472"/>
                    <a:pt x="315" y="472"/>
                    <a:pt x="315" y="472"/>
                  </a:cubicBezTo>
                  <a:cubicBezTo>
                    <a:pt x="314" y="463"/>
                    <a:pt x="314" y="463"/>
                    <a:pt x="314" y="463"/>
                  </a:cubicBezTo>
                  <a:cubicBezTo>
                    <a:pt x="308" y="459"/>
                    <a:pt x="308" y="459"/>
                    <a:pt x="308" y="459"/>
                  </a:cubicBezTo>
                  <a:cubicBezTo>
                    <a:pt x="307" y="454"/>
                    <a:pt x="307" y="454"/>
                    <a:pt x="307" y="454"/>
                  </a:cubicBezTo>
                  <a:cubicBezTo>
                    <a:pt x="310" y="451"/>
                    <a:pt x="310" y="451"/>
                    <a:pt x="310" y="451"/>
                  </a:cubicBezTo>
                  <a:cubicBezTo>
                    <a:pt x="307" y="447"/>
                    <a:pt x="307" y="447"/>
                    <a:pt x="307" y="447"/>
                  </a:cubicBezTo>
                  <a:cubicBezTo>
                    <a:pt x="307" y="442"/>
                    <a:pt x="307" y="442"/>
                    <a:pt x="307" y="442"/>
                  </a:cubicBezTo>
                  <a:cubicBezTo>
                    <a:pt x="298" y="442"/>
                    <a:pt x="298" y="442"/>
                    <a:pt x="298" y="442"/>
                  </a:cubicBezTo>
                  <a:cubicBezTo>
                    <a:pt x="297" y="438"/>
                    <a:pt x="297" y="438"/>
                    <a:pt x="297" y="438"/>
                  </a:cubicBezTo>
                  <a:cubicBezTo>
                    <a:pt x="304" y="431"/>
                    <a:pt x="304" y="431"/>
                    <a:pt x="304" y="431"/>
                  </a:cubicBezTo>
                  <a:cubicBezTo>
                    <a:pt x="309" y="429"/>
                    <a:pt x="309" y="429"/>
                    <a:pt x="309" y="429"/>
                  </a:cubicBezTo>
                  <a:cubicBezTo>
                    <a:pt x="305" y="400"/>
                    <a:pt x="305" y="400"/>
                    <a:pt x="305" y="400"/>
                  </a:cubicBezTo>
                  <a:cubicBezTo>
                    <a:pt x="301" y="390"/>
                    <a:pt x="301" y="390"/>
                    <a:pt x="301" y="390"/>
                  </a:cubicBezTo>
                  <a:cubicBezTo>
                    <a:pt x="299" y="379"/>
                    <a:pt x="299" y="379"/>
                    <a:pt x="299" y="379"/>
                  </a:cubicBezTo>
                  <a:cubicBezTo>
                    <a:pt x="290" y="367"/>
                    <a:pt x="290" y="367"/>
                    <a:pt x="290" y="367"/>
                  </a:cubicBezTo>
                  <a:cubicBezTo>
                    <a:pt x="291" y="361"/>
                    <a:pt x="291" y="361"/>
                    <a:pt x="291" y="361"/>
                  </a:cubicBezTo>
                  <a:cubicBezTo>
                    <a:pt x="295" y="360"/>
                    <a:pt x="295" y="360"/>
                    <a:pt x="295" y="360"/>
                  </a:cubicBezTo>
                  <a:cubicBezTo>
                    <a:pt x="304" y="347"/>
                    <a:pt x="304" y="347"/>
                    <a:pt x="304" y="347"/>
                  </a:cubicBezTo>
                  <a:cubicBezTo>
                    <a:pt x="311" y="349"/>
                    <a:pt x="311" y="349"/>
                    <a:pt x="311" y="349"/>
                  </a:cubicBezTo>
                  <a:cubicBezTo>
                    <a:pt x="316" y="349"/>
                    <a:pt x="316" y="349"/>
                    <a:pt x="316" y="349"/>
                  </a:cubicBezTo>
                  <a:cubicBezTo>
                    <a:pt x="319" y="340"/>
                    <a:pt x="319" y="340"/>
                    <a:pt x="319" y="340"/>
                  </a:cubicBezTo>
                  <a:cubicBezTo>
                    <a:pt x="315" y="335"/>
                    <a:pt x="315" y="335"/>
                    <a:pt x="315" y="335"/>
                  </a:cubicBezTo>
                  <a:cubicBezTo>
                    <a:pt x="317" y="327"/>
                    <a:pt x="317" y="327"/>
                    <a:pt x="317" y="327"/>
                  </a:cubicBezTo>
                  <a:cubicBezTo>
                    <a:pt x="321" y="327"/>
                    <a:pt x="321" y="327"/>
                    <a:pt x="321" y="327"/>
                  </a:cubicBezTo>
                  <a:cubicBezTo>
                    <a:pt x="321" y="316"/>
                    <a:pt x="321" y="316"/>
                    <a:pt x="321" y="316"/>
                  </a:cubicBezTo>
                  <a:cubicBezTo>
                    <a:pt x="332" y="305"/>
                    <a:pt x="332" y="305"/>
                    <a:pt x="332" y="305"/>
                  </a:cubicBezTo>
                  <a:cubicBezTo>
                    <a:pt x="333" y="300"/>
                    <a:pt x="333" y="300"/>
                    <a:pt x="333" y="300"/>
                  </a:cubicBezTo>
                  <a:cubicBezTo>
                    <a:pt x="336" y="300"/>
                    <a:pt x="336" y="300"/>
                    <a:pt x="336" y="300"/>
                  </a:cubicBezTo>
                  <a:cubicBezTo>
                    <a:pt x="337" y="291"/>
                    <a:pt x="337" y="291"/>
                    <a:pt x="337" y="291"/>
                  </a:cubicBezTo>
                  <a:cubicBezTo>
                    <a:pt x="330" y="293"/>
                    <a:pt x="330" y="293"/>
                    <a:pt x="330" y="293"/>
                  </a:cubicBezTo>
                  <a:cubicBezTo>
                    <a:pt x="327" y="285"/>
                    <a:pt x="327" y="285"/>
                    <a:pt x="327" y="285"/>
                  </a:cubicBezTo>
                  <a:cubicBezTo>
                    <a:pt x="325" y="275"/>
                    <a:pt x="325" y="275"/>
                    <a:pt x="325" y="275"/>
                  </a:cubicBezTo>
                  <a:cubicBezTo>
                    <a:pt x="314" y="265"/>
                    <a:pt x="314" y="265"/>
                    <a:pt x="314" y="265"/>
                  </a:cubicBezTo>
                  <a:cubicBezTo>
                    <a:pt x="313" y="261"/>
                    <a:pt x="313" y="261"/>
                    <a:pt x="313" y="261"/>
                  </a:cubicBezTo>
                  <a:cubicBezTo>
                    <a:pt x="306" y="260"/>
                    <a:pt x="306" y="260"/>
                    <a:pt x="306" y="260"/>
                  </a:cubicBezTo>
                  <a:cubicBezTo>
                    <a:pt x="303" y="254"/>
                    <a:pt x="303" y="254"/>
                    <a:pt x="303" y="254"/>
                  </a:cubicBezTo>
                  <a:cubicBezTo>
                    <a:pt x="304" y="245"/>
                    <a:pt x="304" y="245"/>
                    <a:pt x="304" y="245"/>
                  </a:cubicBezTo>
                  <a:cubicBezTo>
                    <a:pt x="297" y="236"/>
                    <a:pt x="297" y="236"/>
                    <a:pt x="297" y="236"/>
                  </a:cubicBezTo>
                  <a:cubicBezTo>
                    <a:pt x="301" y="229"/>
                    <a:pt x="301" y="229"/>
                    <a:pt x="301" y="229"/>
                  </a:cubicBezTo>
                  <a:cubicBezTo>
                    <a:pt x="296" y="220"/>
                    <a:pt x="296" y="220"/>
                    <a:pt x="296" y="220"/>
                  </a:cubicBezTo>
                  <a:cubicBezTo>
                    <a:pt x="294" y="216"/>
                    <a:pt x="294" y="216"/>
                    <a:pt x="294" y="216"/>
                  </a:cubicBezTo>
                  <a:cubicBezTo>
                    <a:pt x="291" y="218"/>
                    <a:pt x="287" y="217"/>
                    <a:pt x="286" y="219"/>
                  </a:cubicBezTo>
                  <a:cubicBezTo>
                    <a:pt x="285" y="221"/>
                    <a:pt x="285" y="227"/>
                    <a:pt x="288" y="228"/>
                  </a:cubicBezTo>
                  <a:cubicBezTo>
                    <a:pt x="290" y="228"/>
                    <a:pt x="296" y="226"/>
                    <a:pt x="293" y="230"/>
                  </a:cubicBezTo>
                  <a:cubicBezTo>
                    <a:pt x="290" y="233"/>
                    <a:pt x="282" y="240"/>
                    <a:pt x="279" y="241"/>
                  </a:cubicBezTo>
                  <a:cubicBezTo>
                    <a:pt x="276" y="243"/>
                    <a:pt x="273" y="245"/>
                    <a:pt x="269" y="248"/>
                  </a:cubicBezTo>
                  <a:cubicBezTo>
                    <a:pt x="266" y="250"/>
                    <a:pt x="259" y="253"/>
                    <a:pt x="260" y="251"/>
                  </a:cubicBezTo>
                  <a:cubicBezTo>
                    <a:pt x="262" y="249"/>
                    <a:pt x="263" y="248"/>
                    <a:pt x="264" y="245"/>
                  </a:cubicBezTo>
                  <a:cubicBezTo>
                    <a:pt x="265" y="243"/>
                    <a:pt x="267" y="241"/>
                    <a:pt x="269" y="238"/>
                  </a:cubicBezTo>
                  <a:cubicBezTo>
                    <a:pt x="271" y="235"/>
                    <a:pt x="273" y="232"/>
                    <a:pt x="276" y="229"/>
                  </a:cubicBezTo>
                  <a:cubicBezTo>
                    <a:pt x="278" y="226"/>
                    <a:pt x="279" y="223"/>
                    <a:pt x="280" y="221"/>
                  </a:cubicBezTo>
                  <a:cubicBezTo>
                    <a:pt x="281" y="219"/>
                    <a:pt x="283" y="215"/>
                    <a:pt x="284" y="210"/>
                  </a:cubicBezTo>
                  <a:cubicBezTo>
                    <a:pt x="286" y="205"/>
                    <a:pt x="285" y="204"/>
                    <a:pt x="289" y="198"/>
                  </a:cubicBezTo>
                  <a:cubicBezTo>
                    <a:pt x="292" y="193"/>
                    <a:pt x="294" y="195"/>
                    <a:pt x="295" y="191"/>
                  </a:cubicBezTo>
                  <a:cubicBezTo>
                    <a:pt x="297" y="187"/>
                    <a:pt x="296" y="185"/>
                    <a:pt x="300" y="182"/>
                  </a:cubicBezTo>
                  <a:cubicBezTo>
                    <a:pt x="303" y="179"/>
                    <a:pt x="304" y="175"/>
                    <a:pt x="304" y="167"/>
                  </a:cubicBezTo>
                  <a:cubicBezTo>
                    <a:pt x="303" y="159"/>
                    <a:pt x="301" y="162"/>
                    <a:pt x="301" y="158"/>
                  </a:cubicBezTo>
                  <a:cubicBezTo>
                    <a:pt x="300" y="154"/>
                    <a:pt x="299" y="152"/>
                    <a:pt x="298" y="150"/>
                  </a:cubicBezTo>
                  <a:cubicBezTo>
                    <a:pt x="297" y="148"/>
                    <a:pt x="292" y="143"/>
                    <a:pt x="290" y="142"/>
                  </a:cubicBezTo>
                  <a:cubicBezTo>
                    <a:pt x="287" y="142"/>
                    <a:pt x="283" y="140"/>
                    <a:pt x="278" y="135"/>
                  </a:cubicBezTo>
                  <a:cubicBezTo>
                    <a:pt x="273" y="130"/>
                    <a:pt x="271" y="129"/>
                    <a:pt x="268" y="132"/>
                  </a:cubicBezTo>
                  <a:cubicBezTo>
                    <a:pt x="265" y="135"/>
                    <a:pt x="258" y="134"/>
                    <a:pt x="252" y="136"/>
                  </a:cubicBezTo>
                  <a:cubicBezTo>
                    <a:pt x="247" y="137"/>
                    <a:pt x="250" y="140"/>
                    <a:pt x="246" y="145"/>
                  </a:cubicBezTo>
                  <a:cubicBezTo>
                    <a:pt x="242" y="149"/>
                    <a:pt x="236" y="147"/>
                    <a:pt x="238" y="145"/>
                  </a:cubicBezTo>
                  <a:cubicBezTo>
                    <a:pt x="240" y="142"/>
                    <a:pt x="243" y="131"/>
                    <a:pt x="241" y="131"/>
                  </a:cubicBezTo>
                  <a:cubicBezTo>
                    <a:pt x="240" y="130"/>
                    <a:pt x="232" y="129"/>
                    <a:pt x="229" y="130"/>
                  </a:cubicBezTo>
                  <a:cubicBezTo>
                    <a:pt x="227" y="131"/>
                    <a:pt x="219" y="131"/>
                    <a:pt x="224" y="126"/>
                  </a:cubicBezTo>
                  <a:cubicBezTo>
                    <a:pt x="230" y="121"/>
                    <a:pt x="230" y="120"/>
                    <a:pt x="224" y="117"/>
                  </a:cubicBezTo>
                  <a:cubicBezTo>
                    <a:pt x="219" y="113"/>
                    <a:pt x="213" y="113"/>
                    <a:pt x="207" y="118"/>
                  </a:cubicBezTo>
                  <a:cubicBezTo>
                    <a:pt x="201" y="122"/>
                    <a:pt x="201" y="129"/>
                    <a:pt x="196" y="138"/>
                  </a:cubicBezTo>
                  <a:cubicBezTo>
                    <a:pt x="192" y="147"/>
                    <a:pt x="194" y="147"/>
                    <a:pt x="196" y="151"/>
                  </a:cubicBezTo>
                  <a:cubicBezTo>
                    <a:pt x="199" y="155"/>
                    <a:pt x="193" y="156"/>
                    <a:pt x="190" y="157"/>
                  </a:cubicBezTo>
                  <a:cubicBezTo>
                    <a:pt x="187" y="157"/>
                    <a:pt x="183" y="158"/>
                    <a:pt x="183" y="162"/>
                  </a:cubicBezTo>
                  <a:cubicBezTo>
                    <a:pt x="184" y="166"/>
                    <a:pt x="183" y="167"/>
                    <a:pt x="180" y="168"/>
                  </a:cubicBezTo>
                  <a:cubicBezTo>
                    <a:pt x="177" y="169"/>
                    <a:pt x="174" y="174"/>
                    <a:pt x="170" y="177"/>
                  </a:cubicBezTo>
                  <a:cubicBezTo>
                    <a:pt x="167" y="180"/>
                    <a:pt x="161" y="176"/>
                    <a:pt x="159" y="172"/>
                  </a:cubicBezTo>
                  <a:cubicBezTo>
                    <a:pt x="156" y="168"/>
                    <a:pt x="141" y="173"/>
                    <a:pt x="136" y="176"/>
                  </a:cubicBezTo>
                  <a:cubicBezTo>
                    <a:pt x="132" y="180"/>
                    <a:pt x="139" y="184"/>
                    <a:pt x="135" y="185"/>
                  </a:cubicBezTo>
                  <a:cubicBezTo>
                    <a:pt x="131" y="186"/>
                    <a:pt x="123" y="191"/>
                    <a:pt x="118" y="191"/>
                  </a:cubicBezTo>
                  <a:cubicBezTo>
                    <a:pt x="113" y="190"/>
                    <a:pt x="107" y="197"/>
                    <a:pt x="103" y="202"/>
                  </a:cubicBezTo>
                  <a:cubicBezTo>
                    <a:pt x="99" y="207"/>
                    <a:pt x="97" y="203"/>
                    <a:pt x="92" y="203"/>
                  </a:cubicBezTo>
                  <a:cubicBezTo>
                    <a:pt x="86" y="203"/>
                    <a:pt x="91" y="209"/>
                    <a:pt x="91" y="213"/>
                  </a:cubicBezTo>
                  <a:cubicBezTo>
                    <a:pt x="92" y="217"/>
                    <a:pt x="85" y="218"/>
                    <a:pt x="83" y="216"/>
                  </a:cubicBezTo>
                  <a:cubicBezTo>
                    <a:pt x="81" y="214"/>
                    <a:pt x="77" y="219"/>
                    <a:pt x="80" y="222"/>
                  </a:cubicBezTo>
                  <a:cubicBezTo>
                    <a:pt x="84" y="225"/>
                    <a:pt x="85" y="228"/>
                    <a:pt x="81" y="228"/>
                  </a:cubicBezTo>
                  <a:cubicBezTo>
                    <a:pt x="77" y="228"/>
                    <a:pt x="83" y="235"/>
                    <a:pt x="85" y="236"/>
                  </a:cubicBezTo>
                  <a:cubicBezTo>
                    <a:pt x="87" y="236"/>
                    <a:pt x="96" y="244"/>
                    <a:pt x="84" y="245"/>
                  </a:cubicBezTo>
                  <a:cubicBezTo>
                    <a:pt x="71" y="247"/>
                    <a:pt x="68" y="249"/>
                    <a:pt x="63" y="250"/>
                  </a:cubicBezTo>
                  <a:cubicBezTo>
                    <a:pt x="58" y="250"/>
                    <a:pt x="47" y="249"/>
                    <a:pt x="37" y="249"/>
                  </a:cubicBezTo>
                  <a:cubicBezTo>
                    <a:pt x="27" y="248"/>
                    <a:pt x="25" y="257"/>
                    <a:pt x="29" y="265"/>
                  </a:cubicBezTo>
                  <a:cubicBezTo>
                    <a:pt x="34" y="272"/>
                    <a:pt x="27" y="275"/>
                    <a:pt x="29" y="282"/>
                  </a:cubicBezTo>
                  <a:cubicBezTo>
                    <a:pt x="31" y="288"/>
                    <a:pt x="39" y="292"/>
                    <a:pt x="43" y="297"/>
                  </a:cubicBezTo>
                  <a:cubicBezTo>
                    <a:pt x="47" y="301"/>
                    <a:pt x="56" y="311"/>
                    <a:pt x="52" y="316"/>
                  </a:cubicBezTo>
                  <a:cubicBezTo>
                    <a:pt x="49" y="321"/>
                    <a:pt x="47" y="325"/>
                    <a:pt x="48" y="330"/>
                  </a:cubicBezTo>
                  <a:cubicBezTo>
                    <a:pt x="48" y="335"/>
                    <a:pt x="51" y="347"/>
                    <a:pt x="48" y="348"/>
                  </a:cubicBezTo>
                  <a:cubicBezTo>
                    <a:pt x="46" y="350"/>
                    <a:pt x="44" y="361"/>
                    <a:pt x="42" y="357"/>
                  </a:cubicBezTo>
                  <a:cubicBezTo>
                    <a:pt x="40" y="353"/>
                    <a:pt x="43" y="348"/>
                    <a:pt x="44" y="339"/>
                  </a:cubicBezTo>
                  <a:cubicBezTo>
                    <a:pt x="46" y="330"/>
                    <a:pt x="42" y="335"/>
                    <a:pt x="40" y="332"/>
                  </a:cubicBezTo>
                  <a:cubicBezTo>
                    <a:pt x="39" y="330"/>
                    <a:pt x="40" y="327"/>
                    <a:pt x="45" y="320"/>
                  </a:cubicBezTo>
                  <a:cubicBezTo>
                    <a:pt x="49" y="313"/>
                    <a:pt x="49" y="312"/>
                    <a:pt x="47" y="309"/>
                  </a:cubicBezTo>
                  <a:cubicBezTo>
                    <a:pt x="44" y="305"/>
                    <a:pt x="35" y="309"/>
                    <a:pt x="32" y="306"/>
                  </a:cubicBezTo>
                  <a:cubicBezTo>
                    <a:pt x="28" y="303"/>
                    <a:pt x="24" y="296"/>
                    <a:pt x="21" y="289"/>
                  </a:cubicBezTo>
                  <a:cubicBezTo>
                    <a:pt x="19" y="285"/>
                    <a:pt x="12" y="284"/>
                    <a:pt x="6" y="285"/>
                  </a:cubicBezTo>
                  <a:cubicBezTo>
                    <a:pt x="5" y="293"/>
                    <a:pt x="5" y="293"/>
                    <a:pt x="5" y="293"/>
                  </a:cubicBezTo>
                  <a:cubicBezTo>
                    <a:pt x="15" y="298"/>
                    <a:pt x="15" y="298"/>
                    <a:pt x="15" y="298"/>
                  </a:cubicBezTo>
                  <a:cubicBezTo>
                    <a:pt x="22" y="304"/>
                    <a:pt x="22" y="304"/>
                    <a:pt x="22" y="304"/>
                  </a:cubicBezTo>
                  <a:cubicBezTo>
                    <a:pt x="19" y="312"/>
                    <a:pt x="19" y="312"/>
                    <a:pt x="19" y="312"/>
                  </a:cubicBezTo>
                  <a:cubicBezTo>
                    <a:pt x="15" y="311"/>
                    <a:pt x="15" y="311"/>
                    <a:pt x="15" y="311"/>
                  </a:cubicBezTo>
                  <a:cubicBezTo>
                    <a:pt x="9" y="319"/>
                    <a:pt x="9" y="319"/>
                    <a:pt x="9" y="319"/>
                  </a:cubicBezTo>
                  <a:cubicBezTo>
                    <a:pt x="13" y="324"/>
                    <a:pt x="13" y="324"/>
                    <a:pt x="13" y="324"/>
                  </a:cubicBezTo>
                  <a:cubicBezTo>
                    <a:pt x="21" y="329"/>
                    <a:pt x="21" y="329"/>
                    <a:pt x="21" y="329"/>
                  </a:cubicBezTo>
                  <a:cubicBezTo>
                    <a:pt x="21" y="348"/>
                    <a:pt x="21" y="348"/>
                    <a:pt x="21" y="348"/>
                  </a:cubicBezTo>
                  <a:cubicBezTo>
                    <a:pt x="14" y="349"/>
                    <a:pt x="14" y="349"/>
                    <a:pt x="14" y="349"/>
                  </a:cubicBezTo>
                  <a:cubicBezTo>
                    <a:pt x="0" y="364"/>
                    <a:pt x="0" y="364"/>
                    <a:pt x="0" y="364"/>
                  </a:cubicBezTo>
                  <a:cubicBezTo>
                    <a:pt x="0" y="369"/>
                    <a:pt x="0" y="369"/>
                    <a:pt x="0" y="369"/>
                  </a:cubicBezTo>
                  <a:cubicBezTo>
                    <a:pt x="8" y="380"/>
                    <a:pt x="8" y="380"/>
                    <a:pt x="8" y="380"/>
                  </a:cubicBezTo>
                  <a:cubicBezTo>
                    <a:pt x="14" y="380"/>
                    <a:pt x="14" y="380"/>
                    <a:pt x="14" y="380"/>
                  </a:cubicBezTo>
                  <a:cubicBezTo>
                    <a:pt x="15" y="382"/>
                    <a:pt x="15" y="382"/>
                    <a:pt x="15" y="382"/>
                  </a:cubicBezTo>
                  <a:cubicBezTo>
                    <a:pt x="18" y="387"/>
                    <a:pt x="18" y="387"/>
                    <a:pt x="18" y="387"/>
                  </a:cubicBezTo>
                  <a:cubicBezTo>
                    <a:pt x="21" y="383"/>
                    <a:pt x="21" y="383"/>
                    <a:pt x="21" y="383"/>
                  </a:cubicBezTo>
                  <a:cubicBezTo>
                    <a:pt x="26" y="384"/>
                    <a:pt x="26" y="384"/>
                    <a:pt x="26" y="384"/>
                  </a:cubicBezTo>
                  <a:cubicBezTo>
                    <a:pt x="31" y="381"/>
                    <a:pt x="31" y="381"/>
                    <a:pt x="31" y="381"/>
                  </a:cubicBezTo>
                  <a:cubicBezTo>
                    <a:pt x="31" y="381"/>
                    <a:pt x="31" y="386"/>
                    <a:pt x="31" y="387"/>
                  </a:cubicBezTo>
                  <a:cubicBezTo>
                    <a:pt x="31" y="388"/>
                    <a:pt x="33" y="388"/>
                    <a:pt x="33" y="388"/>
                  </a:cubicBezTo>
                  <a:cubicBezTo>
                    <a:pt x="34" y="393"/>
                    <a:pt x="34" y="393"/>
                    <a:pt x="34" y="393"/>
                  </a:cubicBezTo>
                  <a:cubicBezTo>
                    <a:pt x="37" y="403"/>
                    <a:pt x="37" y="403"/>
                    <a:pt x="37" y="403"/>
                  </a:cubicBezTo>
                  <a:cubicBezTo>
                    <a:pt x="33" y="407"/>
                    <a:pt x="33" y="407"/>
                    <a:pt x="33" y="407"/>
                  </a:cubicBezTo>
                  <a:cubicBezTo>
                    <a:pt x="35" y="416"/>
                    <a:pt x="35" y="416"/>
                    <a:pt x="35" y="416"/>
                  </a:cubicBezTo>
                  <a:cubicBezTo>
                    <a:pt x="29" y="426"/>
                    <a:pt x="29" y="426"/>
                    <a:pt x="29" y="426"/>
                  </a:cubicBezTo>
                  <a:cubicBezTo>
                    <a:pt x="24" y="426"/>
                    <a:pt x="24" y="426"/>
                    <a:pt x="24" y="426"/>
                  </a:cubicBezTo>
                  <a:cubicBezTo>
                    <a:pt x="24" y="434"/>
                    <a:pt x="24" y="434"/>
                    <a:pt x="24" y="434"/>
                  </a:cubicBezTo>
                  <a:cubicBezTo>
                    <a:pt x="30" y="439"/>
                    <a:pt x="30" y="439"/>
                    <a:pt x="30" y="439"/>
                  </a:cubicBezTo>
                  <a:cubicBezTo>
                    <a:pt x="24" y="446"/>
                    <a:pt x="24" y="446"/>
                    <a:pt x="24" y="446"/>
                  </a:cubicBezTo>
                  <a:cubicBezTo>
                    <a:pt x="27" y="449"/>
                    <a:pt x="27" y="449"/>
                    <a:pt x="27" y="449"/>
                  </a:cubicBezTo>
                  <a:cubicBezTo>
                    <a:pt x="28" y="455"/>
                    <a:pt x="28" y="455"/>
                    <a:pt x="28" y="455"/>
                  </a:cubicBezTo>
                  <a:cubicBezTo>
                    <a:pt x="34" y="458"/>
                    <a:pt x="34" y="458"/>
                    <a:pt x="34" y="458"/>
                  </a:cubicBezTo>
                  <a:cubicBezTo>
                    <a:pt x="38" y="463"/>
                    <a:pt x="38" y="463"/>
                    <a:pt x="38" y="463"/>
                  </a:cubicBezTo>
                  <a:cubicBezTo>
                    <a:pt x="33" y="470"/>
                    <a:pt x="33" y="470"/>
                    <a:pt x="33" y="470"/>
                  </a:cubicBezTo>
                  <a:cubicBezTo>
                    <a:pt x="36" y="474"/>
                    <a:pt x="36" y="474"/>
                    <a:pt x="36" y="474"/>
                  </a:cubicBezTo>
                  <a:cubicBezTo>
                    <a:pt x="37" y="482"/>
                    <a:pt x="37" y="482"/>
                    <a:pt x="37" y="482"/>
                  </a:cubicBezTo>
                  <a:cubicBezTo>
                    <a:pt x="32" y="484"/>
                    <a:pt x="32" y="484"/>
                    <a:pt x="32" y="484"/>
                  </a:cubicBezTo>
                  <a:cubicBezTo>
                    <a:pt x="35" y="492"/>
                    <a:pt x="35" y="492"/>
                    <a:pt x="35" y="492"/>
                  </a:cubicBezTo>
                  <a:cubicBezTo>
                    <a:pt x="41" y="491"/>
                    <a:pt x="41" y="491"/>
                    <a:pt x="41" y="491"/>
                  </a:cubicBezTo>
                  <a:cubicBezTo>
                    <a:pt x="47" y="497"/>
                    <a:pt x="47" y="497"/>
                    <a:pt x="47" y="497"/>
                  </a:cubicBezTo>
                  <a:cubicBezTo>
                    <a:pt x="50" y="508"/>
                    <a:pt x="50" y="508"/>
                    <a:pt x="50" y="508"/>
                  </a:cubicBezTo>
                  <a:cubicBezTo>
                    <a:pt x="44" y="514"/>
                    <a:pt x="44" y="514"/>
                    <a:pt x="44" y="514"/>
                  </a:cubicBezTo>
                  <a:cubicBezTo>
                    <a:pt x="47" y="520"/>
                    <a:pt x="47" y="520"/>
                    <a:pt x="47" y="520"/>
                  </a:cubicBezTo>
                  <a:cubicBezTo>
                    <a:pt x="53" y="520"/>
                    <a:pt x="53" y="520"/>
                    <a:pt x="53" y="520"/>
                  </a:cubicBezTo>
                  <a:cubicBezTo>
                    <a:pt x="59" y="525"/>
                    <a:pt x="59" y="525"/>
                    <a:pt x="59" y="525"/>
                  </a:cubicBezTo>
                  <a:cubicBezTo>
                    <a:pt x="63" y="521"/>
                    <a:pt x="63" y="521"/>
                    <a:pt x="63" y="521"/>
                  </a:cubicBezTo>
                  <a:cubicBezTo>
                    <a:pt x="63" y="536"/>
                    <a:pt x="63" y="536"/>
                    <a:pt x="63" y="536"/>
                  </a:cubicBezTo>
                  <a:cubicBezTo>
                    <a:pt x="66" y="542"/>
                    <a:pt x="66" y="542"/>
                    <a:pt x="66" y="542"/>
                  </a:cubicBezTo>
                  <a:cubicBezTo>
                    <a:pt x="57" y="550"/>
                    <a:pt x="57" y="550"/>
                    <a:pt x="57" y="550"/>
                  </a:cubicBezTo>
                  <a:cubicBezTo>
                    <a:pt x="51" y="559"/>
                    <a:pt x="51" y="559"/>
                    <a:pt x="51" y="559"/>
                  </a:cubicBezTo>
                  <a:cubicBezTo>
                    <a:pt x="57" y="566"/>
                    <a:pt x="57" y="566"/>
                    <a:pt x="57" y="566"/>
                  </a:cubicBezTo>
                  <a:cubicBezTo>
                    <a:pt x="58" y="575"/>
                    <a:pt x="58" y="575"/>
                    <a:pt x="58" y="575"/>
                  </a:cubicBezTo>
                  <a:cubicBezTo>
                    <a:pt x="52" y="579"/>
                    <a:pt x="52" y="579"/>
                    <a:pt x="52" y="579"/>
                  </a:cubicBezTo>
                  <a:cubicBezTo>
                    <a:pt x="51" y="587"/>
                    <a:pt x="51" y="587"/>
                    <a:pt x="51" y="587"/>
                  </a:cubicBezTo>
                  <a:cubicBezTo>
                    <a:pt x="41" y="597"/>
                    <a:pt x="41" y="597"/>
                    <a:pt x="41" y="597"/>
                  </a:cubicBezTo>
                  <a:cubicBezTo>
                    <a:pt x="41" y="608"/>
                    <a:pt x="41" y="608"/>
                    <a:pt x="41" y="608"/>
                  </a:cubicBezTo>
                  <a:cubicBezTo>
                    <a:pt x="58" y="619"/>
                    <a:pt x="58" y="619"/>
                    <a:pt x="58" y="619"/>
                  </a:cubicBezTo>
                  <a:cubicBezTo>
                    <a:pt x="51" y="629"/>
                    <a:pt x="51" y="629"/>
                    <a:pt x="51" y="629"/>
                  </a:cubicBezTo>
                  <a:cubicBezTo>
                    <a:pt x="44" y="631"/>
                    <a:pt x="44" y="631"/>
                    <a:pt x="44" y="631"/>
                  </a:cubicBezTo>
                  <a:cubicBezTo>
                    <a:pt x="34" y="639"/>
                    <a:pt x="34" y="639"/>
                    <a:pt x="34" y="639"/>
                  </a:cubicBezTo>
                  <a:cubicBezTo>
                    <a:pt x="41" y="654"/>
                    <a:pt x="41" y="654"/>
                    <a:pt x="41" y="654"/>
                  </a:cubicBezTo>
                  <a:cubicBezTo>
                    <a:pt x="35" y="660"/>
                    <a:pt x="35" y="660"/>
                    <a:pt x="35" y="660"/>
                  </a:cubicBezTo>
                  <a:cubicBezTo>
                    <a:pt x="38" y="667"/>
                    <a:pt x="38" y="667"/>
                    <a:pt x="38" y="667"/>
                  </a:cubicBezTo>
                  <a:cubicBezTo>
                    <a:pt x="45" y="669"/>
                    <a:pt x="45" y="669"/>
                    <a:pt x="45" y="669"/>
                  </a:cubicBezTo>
                  <a:cubicBezTo>
                    <a:pt x="50" y="667"/>
                    <a:pt x="50" y="667"/>
                    <a:pt x="50" y="667"/>
                  </a:cubicBezTo>
                  <a:cubicBezTo>
                    <a:pt x="71" y="666"/>
                    <a:pt x="71" y="666"/>
                    <a:pt x="71" y="666"/>
                  </a:cubicBezTo>
                  <a:cubicBezTo>
                    <a:pt x="83" y="681"/>
                    <a:pt x="83" y="681"/>
                    <a:pt x="83" y="681"/>
                  </a:cubicBezTo>
                  <a:cubicBezTo>
                    <a:pt x="84" y="689"/>
                    <a:pt x="84" y="689"/>
                    <a:pt x="84" y="689"/>
                  </a:cubicBezTo>
                  <a:cubicBezTo>
                    <a:pt x="94" y="689"/>
                    <a:pt x="94" y="689"/>
                    <a:pt x="94" y="689"/>
                  </a:cubicBezTo>
                  <a:cubicBezTo>
                    <a:pt x="98" y="693"/>
                    <a:pt x="98" y="693"/>
                    <a:pt x="98" y="693"/>
                  </a:cubicBezTo>
                  <a:cubicBezTo>
                    <a:pt x="85" y="710"/>
                    <a:pt x="85" y="710"/>
                    <a:pt x="85" y="710"/>
                  </a:cubicBezTo>
                  <a:cubicBezTo>
                    <a:pt x="88" y="721"/>
                    <a:pt x="88" y="721"/>
                    <a:pt x="88" y="721"/>
                  </a:cubicBezTo>
                  <a:cubicBezTo>
                    <a:pt x="90" y="726"/>
                    <a:pt x="90" y="726"/>
                    <a:pt x="90" y="726"/>
                  </a:cubicBezTo>
                  <a:cubicBezTo>
                    <a:pt x="99" y="726"/>
                    <a:pt x="99" y="726"/>
                    <a:pt x="99" y="726"/>
                  </a:cubicBezTo>
                  <a:cubicBezTo>
                    <a:pt x="105" y="730"/>
                    <a:pt x="105" y="730"/>
                    <a:pt x="105" y="730"/>
                  </a:cubicBezTo>
                  <a:cubicBezTo>
                    <a:pt x="107" y="737"/>
                    <a:pt x="107" y="737"/>
                    <a:pt x="107" y="737"/>
                  </a:cubicBezTo>
                  <a:cubicBezTo>
                    <a:pt x="100" y="739"/>
                    <a:pt x="100" y="739"/>
                    <a:pt x="100" y="739"/>
                  </a:cubicBezTo>
                  <a:cubicBezTo>
                    <a:pt x="95" y="747"/>
                    <a:pt x="95" y="747"/>
                    <a:pt x="95" y="747"/>
                  </a:cubicBezTo>
                  <a:cubicBezTo>
                    <a:pt x="93" y="758"/>
                    <a:pt x="93" y="758"/>
                    <a:pt x="93" y="758"/>
                  </a:cubicBezTo>
                  <a:close/>
                  <a:moveTo>
                    <a:pt x="188" y="63"/>
                  </a:moveTo>
                  <a:cubicBezTo>
                    <a:pt x="184" y="67"/>
                    <a:pt x="185" y="71"/>
                    <a:pt x="185" y="74"/>
                  </a:cubicBezTo>
                  <a:cubicBezTo>
                    <a:pt x="185" y="76"/>
                    <a:pt x="184" y="86"/>
                    <a:pt x="182" y="91"/>
                  </a:cubicBezTo>
                  <a:cubicBezTo>
                    <a:pt x="180" y="97"/>
                    <a:pt x="179" y="105"/>
                    <a:pt x="179" y="109"/>
                  </a:cubicBezTo>
                  <a:cubicBezTo>
                    <a:pt x="179" y="112"/>
                    <a:pt x="186" y="111"/>
                    <a:pt x="190" y="106"/>
                  </a:cubicBezTo>
                  <a:cubicBezTo>
                    <a:pt x="194" y="101"/>
                    <a:pt x="198" y="100"/>
                    <a:pt x="203" y="100"/>
                  </a:cubicBezTo>
                  <a:cubicBezTo>
                    <a:pt x="207" y="100"/>
                    <a:pt x="216" y="90"/>
                    <a:pt x="216" y="87"/>
                  </a:cubicBezTo>
                  <a:cubicBezTo>
                    <a:pt x="217" y="83"/>
                    <a:pt x="209" y="73"/>
                    <a:pt x="206" y="70"/>
                  </a:cubicBezTo>
                  <a:cubicBezTo>
                    <a:pt x="203" y="66"/>
                    <a:pt x="199" y="68"/>
                    <a:pt x="198" y="68"/>
                  </a:cubicBezTo>
                  <a:cubicBezTo>
                    <a:pt x="198" y="69"/>
                    <a:pt x="196" y="69"/>
                    <a:pt x="196" y="66"/>
                  </a:cubicBezTo>
                  <a:cubicBezTo>
                    <a:pt x="195" y="63"/>
                    <a:pt x="193" y="62"/>
                    <a:pt x="191" y="62"/>
                  </a:cubicBezTo>
                  <a:cubicBezTo>
                    <a:pt x="189" y="61"/>
                    <a:pt x="188" y="63"/>
                    <a:pt x="188" y="63"/>
                  </a:cubicBezTo>
                  <a:close/>
                  <a:moveTo>
                    <a:pt x="138" y="50"/>
                  </a:moveTo>
                  <a:cubicBezTo>
                    <a:pt x="136" y="51"/>
                    <a:pt x="135" y="58"/>
                    <a:pt x="132" y="57"/>
                  </a:cubicBezTo>
                  <a:cubicBezTo>
                    <a:pt x="130" y="56"/>
                    <a:pt x="122" y="53"/>
                    <a:pt x="120" y="51"/>
                  </a:cubicBezTo>
                  <a:cubicBezTo>
                    <a:pt x="118" y="49"/>
                    <a:pt x="120" y="44"/>
                    <a:pt x="124" y="45"/>
                  </a:cubicBezTo>
                  <a:cubicBezTo>
                    <a:pt x="128" y="45"/>
                    <a:pt x="133" y="45"/>
                    <a:pt x="128" y="39"/>
                  </a:cubicBezTo>
                  <a:cubicBezTo>
                    <a:pt x="124" y="34"/>
                    <a:pt x="123" y="35"/>
                    <a:pt x="128" y="29"/>
                  </a:cubicBezTo>
                  <a:cubicBezTo>
                    <a:pt x="132" y="24"/>
                    <a:pt x="131" y="20"/>
                    <a:pt x="130" y="16"/>
                  </a:cubicBezTo>
                  <a:cubicBezTo>
                    <a:pt x="130" y="12"/>
                    <a:pt x="141" y="12"/>
                    <a:pt x="141" y="9"/>
                  </a:cubicBezTo>
                  <a:cubicBezTo>
                    <a:pt x="142" y="5"/>
                    <a:pt x="143" y="0"/>
                    <a:pt x="148" y="7"/>
                  </a:cubicBezTo>
                  <a:cubicBezTo>
                    <a:pt x="152" y="13"/>
                    <a:pt x="154" y="16"/>
                    <a:pt x="157" y="17"/>
                  </a:cubicBezTo>
                  <a:cubicBezTo>
                    <a:pt x="160" y="18"/>
                    <a:pt x="156" y="21"/>
                    <a:pt x="155" y="24"/>
                  </a:cubicBezTo>
                  <a:cubicBezTo>
                    <a:pt x="154" y="27"/>
                    <a:pt x="157" y="33"/>
                    <a:pt x="156" y="34"/>
                  </a:cubicBezTo>
                  <a:cubicBezTo>
                    <a:pt x="156" y="36"/>
                    <a:pt x="146" y="39"/>
                    <a:pt x="145" y="40"/>
                  </a:cubicBezTo>
                  <a:cubicBezTo>
                    <a:pt x="145" y="41"/>
                    <a:pt x="153" y="41"/>
                    <a:pt x="156" y="39"/>
                  </a:cubicBezTo>
                  <a:cubicBezTo>
                    <a:pt x="160" y="37"/>
                    <a:pt x="160" y="38"/>
                    <a:pt x="160" y="42"/>
                  </a:cubicBezTo>
                  <a:cubicBezTo>
                    <a:pt x="160" y="45"/>
                    <a:pt x="166" y="48"/>
                    <a:pt x="167" y="45"/>
                  </a:cubicBezTo>
                  <a:cubicBezTo>
                    <a:pt x="167" y="42"/>
                    <a:pt x="173" y="44"/>
                    <a:pt x="175" y="50"/>
                  </a:cubicBezTo>
                  <a:cubicBezTo>
                    <a:pt x="177" y="57"/>
                    <a:pt x="175" y="63"/>
                    <a:pt x="175" y="66"/>
                  </a:cubicBezTo>
                  <a:cubicBezTo>
                    <a:pt x="175" y="69"/>
                    <a:pt x="178" y="72"/>
                    <a:pt x="178" y="76"/>
                  </a:cubicBezTo>
                  <a:cubicBezTo>
                    <a:pt x="178" y="80"/>
                    <a:pt x="170" y="84"/>
                    <a:pt x="166" y="85"/>
                  </a:cubicBezTo>
                  <a:cubicBezTo>
                    <a:pt x="163" y="85"/>
                    <a:pt x="153" y="75"/>
                    <a:pt x="148" y="76"/>
                  </a:cubicBezTo>
                  <a:cubicBezTo>
                    <a:pt x="143" y="77"/>
                    <a:pt x="142" y="71"/>
                    <a:pt x="140" y="68"/>
                  </a:cubicBezTo>
                  <a:cubicBezTo>
                    <a:pt x="138" y="64"/>
                    <a:pt x="136" y="66"/>
                    <a:pt x="136" y="61"/>
                  </a:cubicBezTo>
                  <a:cubicBezTo>
                    <a:pt x="137" y="57"/>
                    <a:pt x="141" y="54"/>
                    <a:pt x="141" y="52"/>
                  </a:cubicBezTo>
                  <a:cubicBezTo>
                    <a:pt x="140" y="50"/>
                    <a:pt x="138" y="50"/>
                    <a:pt x="138" y="50"/>
                  </a:cubicBez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47" name="Краснодарский край">
              <a:extLst>
                <a:ext uri="{FF2B5EF4-FFF2-40B4-BE49-F238E27FC236}">
                  <a16:creationId xmlns="" xmlns:a16="http://schemas.microsoft.com/office/drawing/2014/main" id="{420493CB-4D83-79A7-78C6-337633809A0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667576" y="4397122"/>
              <a:ext cx="334507" cy="347331"/>
            </a:xfrm>
            <a:custGeom>
              <a:avLst/>
              <a:gdLst>
                <a:gd name="T0" fmla="*/ 88 w 89"/>
                <a:gd name="T1" fmla="*/ 67 h 111"/>
                <a:gd name="T2" fmla="*/ 80 w 89"/>
                <a:gd name="T3" fmla="*/ 70 h 111"/>
                <a:gd name="T4" fmla="*/ 71 w 89"/>
                <a:gd name="T5" fmla="*/ 68 h 111"/>
                <a:gd name="T6" fmla="*/ 70 w 89"/>
                <a:gd name="T7" fmla="*/ 75 h 111"/>
                <a:gd name="T8" fmla="*/ 72 w 89"/>
                <a:gd name="T9" fmla="*/ 81 h 111"/>
                <a:gd name="T10" fmla="*/ 72 w 89"/>
                <a:gd name="T11" fmla="*/ 86 h 111"/>
                <a:gd name="T12" fmla="*/ 74 w 89"/>
                <a:gd name="T13" fmla="*/ 92 h 111"/>
                <a:gd name="T14" fmla="*/ 65 w 89"/>
                <a:gd name="T15" fmla="*/ 97 h 111"/>
                <a:gd name="T16" fmla="*/ 64 w 89"/>
                <a:gd name="T17" fmla="*/ 106 h 111"/>
                <a:gd name="T18" fmla="*/ 59 w 89"/>
                <a:gd name="T19" fmla="*/ 111 h 111"/>
                <a:gd name="T20" fmla="*/ 51 w 89"/>
                <a:gd name="T21" fmla="*/ 109 h 111"/>
                <a:gd name="T22" fmla="*/ 46 w 89"/>
                <a:gd name="T23" fmla="*/ 103 h 111"/>
                <a:gd name="T24" fmla="*/ 39 w 89"/>
                <a:gd name="T25" fmla="*/ 107 h 111"/>
                <a:gd name="T26" fmla="*/ 33 w 89"/>
                <a:gd name="T27" fmla="*/ 110 h 111"/>
                <a:gd name="T28" fmla="*/ 31 w 89"/>
                <a:gd name="T29" fmla="*/ 111 h 111"/>
                <a:gd name="T30" fmla="*/ 22 w 89"/>
                <a:gd name="T31" fmla="*/ 103 h 111"/>
                <a:gd name="T32" fmla="*/ 18 w 89"/>
                <a:gd name="T33" fmla="*/ 104 h 111"/>
                <a:gd name="T34" fmla="*/ 18 w 89"/>
                <a:gd name="T35" fmla="*/ 98 h 111"/>
                <a:gd name="T36" fmla="*/ 17 w 89"/>
                <a:gd name="T37" fmla="*/ 74 h 111"/>
                <a:gd name="T38" fmla="*/ 8 w 89"/>
                <a:gd name="T39" fmla="*/ 55 h 111"/>
                <a:gd name="T40" fmla="*/ 7 w 89"/>
                <a:gd name="T41" fmla="*/ 42 h 111"/>
                <a:gd name="T42" fmla="*/ 2 w 89"/>
                <a:gd name="T43" fmla="*/ 32 h 111"/>
                <a:gd name="T44" fmla="*/ 3 w 89"/>
                <a:gd name="T45" fmla="*/ 22 h 111"/>
                <a:gd name="T46" fmla="*/ 6 w 89"/>
                <a:gd name="T47" fmla="*/ 14 h 111"/>
                <a:gd name="T48" fmla="*/ 13 w 89"/>
                <a:gd name="T49" fmla="*/ 21 h 111"/>
                <a:gd name="T50" fmla="*/ 21 w 89"/>
                <a:gd name="T51" fmla="*/ 25 h 111"/>
                <a:gd name="T52" fmla="*/ 26 w 89"/>
                <a:gd name="T53" fmla="*/ 19 h 111"/>
                <a:gd name="T54" fmla="*/ 38 w 89"/>
                <a:gd name="T55" fmla="*/ 18 h 111"/>
                <a:gd name="T56" fmla="*/ 47 w 89"/>
                <a:gd name="T57" fmla="*/ 18 h 111"/>
                <a:gd name="T58" fmla="*/ 43 w 89"/>
                <a:gd name="T59" fmla="*/ 4 h 111"/>
                <a:gd name="T60" fmla="*/ 54 w 89"/>
                <a:gd name="T61" fmla="*/ 5 h 111"/>
                <a:gd name="T62" fmla="*/ 61 w 89"/>
                <a:gd name="T63" fmla="*/ 3 h 111"/>
                <a:gd name="T64" fmla="*/ 61 w 89"/>
                <a:gd name="T65" fmla="*/ 3 h 111"/>
                <a:gd name="T66" fmla="*/ 64 w 89"/>
                <a:gd name="T67" fmla="*/ 20 h 111"/>
                <a:gd name="T68" fmla="*/ 72 w 89"/>
                <a:gd name="T69" fmla="*/ 21 h 111"/>
                <a:gd name="T70" fmla="*/ 82 w 89"/>
                <a:gd name="T71" fmla="*/ 31 h 111"/>
                <a:gd name="T72" fmla="*/ 80 w 89"/>
                <a:gd name="T73" fmla="*/ 35 h 111"/>
                <a:gd name="T74" fmla="*/ 78 w 89"/>
                <a:gd name="T75" fmla="*/ 43 h 111"/>
                <a:gd name="T76" fmla="*/ 89 w 89"/>
                <a:gd name="T77" fmla="*/ 55 h 111"/>
                <a:gd name="T78" fmla="*/ 88 w 89"/>
                <a:gd name="T79" fmla="*/ 67 h 111"/>
                <a:gd name="T80" fmla="*/ 28 w 89"/>
                <a:gd name="T81" fmla="*/ 53 h 111"/>
                <a:gd name="T82" fmla="*/ 29 w 89"/>
                <a:gd name="T83" fmla="*/ 62 h 111"/>
                <a:gd name="T84" fmla="*/ 36 w 89"/>
                <a:gd name="T85" fmla="*/ 67 h 111"/>
                <a:gd name="T86" fmla="*/ 44 w 89"/>
                <a:gd name="T87" fmla="*/ 71 h 111"/>
                <a:gd name="T88" fmla="*/ 38 w 89"/>
                <a:gd name="T89" fmla="*/ 76 h 111"/>
                <a:gd name="T90" fmla="*/ 36 w 89"/>
                <a:gd name="T91" fmla="*/ 84 h 111"/>
                <a:gd name="T92" fmla="*/ 34 w 89"/>
                <a:gd name="T93" fmla="*/ 90 h 111"/>
                <a:gd name="T94" fmla="*/ 24 w 89"/>
                <a:gd name="T95" fmla="*/ 91 h 111"/>
                <a:gd name="T96" fmla="*/ 30 w 89"/>
                <a:gd name="T97" fmla="*/ 101 h 111"/>
                <a:gd name="T98" fmla="*/ 39 w 89"/>
                <a:gd name="T99" fmla="*/ 94 h 111"/>
                <a:gd name="T100" fmla="*/ 50 w 89"/>
                <a:gd name="T101" fmla="*/ 85 h 111"/>
                <a:gd name="T102" fmla="*/ 54 w 89"/>
                <a:gd name="T103" fmla="*/ 79 h 111"/>
                <a:gd name="T104" fmla="*/ 50 w 89"/>
                <a:gd name="T105" fmla="*/ 67 h 111"/>
                <a:gd name="T106" fmla="*/ 43 w 89"/>
                <a:gd name="T107" fmla="*/ 60 h 111"/>
                <a:gd name="T108" fmla="*/ 34 w 89"/>
                <a:gd name="T109" fmla="*/ 55 h 111"/>
                <a:gd name="T110" fmla="*/ 28 w 89"/>
                <a:gd name="T111" fmla="*/ 53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9" h="111">
                  <a:moveTo>
                    <a:pt x="88" y="67"/>
                  </a:moveTo>
                  <a:cubicBezTo>
                    <a:pt x="85" y="68"/>
                    <a:pt x="82" y="71"/>
                    <a:pt x="80" y="70"/>
                  </a:cubicBezTo>
                  <a:cubicBezTo>
                    <a:pt x="77" y="69"/>
                    <a:pt x="74" y="65"/>
                    <a:pt x="71" y="68"/>
                  </a:cubicBezTo>
                  <a:cubicBezTo>
                    <a:pt x="68" y="71"/>
                    <a:pt x="72" y="74"/>
                    <a:pt x="70" y="75"/>
                  </a:cubicBezTo>
                  <a:cubicBezTo>
                    <a:pt x="68" y="77"/>
                    <a:pt x="71" y="80"/>
                    <a:pt x="72" y="81"/>
                  </a:cubicBezTo>
                  <a:cubicBezTo>
                    <a:pt x="73" y="82"/>
                    <a:pt x="73" y="85"/>
                    <a:pt x="72" y="86"/>
                  </a:cubicBezTo>
                  <a:cubicBezTo>
                    <a:pt x="71" y="88"/>
                    <a:pt x="75" y="91"/>
                    <a:pt x="74" y="92"/>
                  </a:cubicBezTo>
                  <a:cubicBezTo>
                    <a:pt x="73" y="93"/>
                    <a:pt x="65" y="97"/>
                    <a:pt x="65" y="97"/>
                  </a:cubicBezTo>
                  <a:cubicBezTo>
                    <a:pt x="65" y="97"/>
                    <a:pt x="66" y="104"/>
                    <a:pt x="64" y="106"/>
                  </a:cubicBezTo>
                  <a:cubicBezTo>
                    <a:pt x="63" y="109"/>
                    <a:pt x="60" y="111"/>
                    <a:pt x="59" y="111"/>
                  </a:cubicBezTo>
                  <a:cubicBezTo>
                    <a:pt x="57" y="111"/>
                    <a:pt x="52" y="111"/>
                    <a:pt x="51" y="109"/>
                  </a:cubicBezTo>
                  <a:cubicBezTo>
                    <a:pt x="50" y="108"/>
                    <a:pt x="48" y="103"/>
                    <a:pt x="46" y="103"/>
                  </a:cubicBezTo>
                  <a:cubicBezTo>
                    <a:pt x="44" y="104"/>
                    <a:pt x="40" y="106"/>
                    <a:pt x="39" y="107"/>
                  </a:cubicBezTo>
                  <a:cubicBezTo>
                    <a:pt x="38" y="107"/>
                    <a:pt x="34" y="108"/>
                    <a:pt x="33" y="110"/>
                  </a:cubicBezTo>
                  <a:cubicBezTo>
                    <a:pt x="32" y="110"/>
                    <a:pt x="32" y="111"/>
                    <a:pt x="31" y="111"/>
                  </a:cubicBezTo>
                  <a:cubicBezTo>
                    <a:pt x="28" y="108"/>
                    <a:pt x="24" y="105"/>
                    <a:pt x="22" y="103"/>
                  </a:cubicBezTo>
                  <a:cubicBezTo>
                    <a:pt x="22" y="102"/>
                    <a:pt x="20" y="103"/>
                    <a:pt x="18" y="104"/>
                  </a:cubicBezTo>
                  <a:cubicBezTo>
                    <a:pt x="18" y="102"/>
                    <a:pt x="18" y="100"/>
                    <a:pt x="18" y="98"/>
                  </a:cubicBezTo>
                  <a:cubicBezTo>
                    <a:pt x="18" y="93"/>
                    <a:pt x="18" y="80"/>
                    <a:pt x="17" y="74"/>
                  </a:cubicBezTo>
                  <a:cubicBezTo>
                    <a:pt x="17" y="69"/>
                    <a:pt x="9" y="58"/>
                    <a:pt x="8" y="55"/>
                  </a:cubicBezTo>
                  <a:cubicBezTo>
                    <a:pt x="8" y="51"/>
                    <a:pt x="11" y="46"/>
                    <a:pt x="7" y="42"/>
                  </a:cubicBezTo>
                  <a:cubicBezTo>
                    <a:pt x="4" y="39"/>
                    <a:pt x="0" y="36"/>
                    <a:pt x="2" y="32"/>
                  </a:cubicBezTo>
                  <a:cubicBezTo>
                    <a:pt x="4" y="28"/>
                    <a:pt x="6" y="25"/>
                    <a:pt x="3" y="22"/>
                  </a:cubicBezTo>
                  <a:cubicBezTo>
                    <a:pt x="0" y="19"/>
                    <a:pt x="4" y="14"/>
                    <a:pt x="6" y="14"/>
                  </a:cubicBezTo>
                  <a:cubicBezTo>
                    <a:pt x="9" y="14"/>
                    <a:pt x="12" y="17"/>
                    <a:pt x="13" y="21"/>
                  </a:cubicBezTo>
                  <a:cubicBezTo>
                    <a:pt x="14" y="26"/>
                    <a:pt x="21" y="29"/>
                    <a:pt x="21" y="25"/>
                  </a:cubicBezTo>
                  <a:cubicBezTo>
                    <a:pt x="22" y="21"/>
                    <a:pt x="22" y="19"/>
                    <a:pt x="26" y="19"/>
                  </a:cubicBezTo>
                  <a:cubicBezTo>
                    <a:pt x="30" y="19"/>
                    <a:pt x="35" y="20"/>
                    <a:pt x="38" y="18"/>
                  </a:cubicBezTo>
                  <a:cubicBezTo>
                    <a:pt x="41" y="16"/>
                    <a:pt x="48" y="25"/>
                    <a:pt x="47" y="18"/>
                  </a:cubicBezTo>
                  <a:cubicBezTo>
                    <a:pt x="45" y="11"/>
                    <a:pt x="41" y="7"/>
                    <a:pt x="43" y="4"/>
                  </a:cubicBezTo>
                  <a:cubicBezTo>
                    <a:pt x="46" y="1"/>
                    <a:pt x="54" y="0"/>
                    <a:pt x="54" y="5"/>
                  </a:cubicBezTo>
                  <a:cubicBezTo>
                    <a:pt x="55" y="9"/>
                    <a:pt x="59" y="4"/>
                    <a:pt x="61" y="3"/>
                  </a:cubicBezTo>
                  <a:cubicBezTo>
                    <a:pt x="61" y="3"/>
                    <a:pt x="61" y="3"/>
                    <a:pt x="61" y="3"/>
                  </a:cubicBezTo>
                  <a:cubicBezTo>
                    <a:pt x="62" y="8"/>
                    <a:pt x="64" y="19"/>
                    <a:pt x="64" y="20"/>
                  </a:cubicBezTo>
                  <a:cubicBezTo>
                    <a:pt x="65" y="22"/>
                    <a:pt x="70" y="22"/>
                    <a:pt x="72" y="21"/>
                  </a:cubicBezTo>
                  <a:cubicBezTo>
                    <a:pt x="75" y="20"/>
                    <a:pt x="82" y="31"/>
                    <a:pt x="82" y="31"/>
                  </a:cubicBezTo>
                  <a:cubicBezTo>
                    <a:pt x="82" y="31"/>
                    <a:pt x="80" y="34"/>
                    <a:pt x="80" y="35"/>
                  </a:cubicBezTo>
                  <a:cubicBezTo>
                    <a:pt x="80" y="36"/>
                    <a:pt x="80" y="43"/>
                    <a:pt x="78" y="43"/>
                  </a:cubicBezTo>
                  <a:cubicBezTo>
                    <a:pt x="77" y="43"/>
                    <a:pt x="89" y="55"/>
                    <a:pt x="89" y="55"/>
                  </a:cubicBezTo>
                  <a:cubicBezTo>
                    <a:pt x="88" y="67"/>
                    <a:pt x="88" y="67"/>
                    <a:pt x="88" y="67"/>
                  </a:cubicBezTo>
                  <a:close/>
                  <a:moveTo>
                    <a:pt x="28" y="53"/>
                  </a:moveTo>
                  <a:cubicBezTo>
                    <a:pt x="27" y="59"/>
                    <a:pt x="28" y="60"/>
                    <a:pt x="29" y="62"/>
                  </a:cubicBezTo>
                  <a:cubicBezTo>
                    <a:pt x="30" y="65"/>
                    <a:pt x="32" y="66"/>
                    <a:pt x="36" y="67"/>
                  </a:cubicBezTo>
                  <a:cubicBezTo>
                    <a:pt x="40" y="68"/>
                    <a:pt x="45" y="67"/>
                    <a:pt x="44" y="71"/>
                  </a:cubicBezTo>
                  <a:cubicBezTo>
                    <a:pt x="43" y="75"/>
                    <a:pt x="41" y="73"/>
                    <a:pt x="38" y="76"/>
                  </a:cubicBezTo>
                  <a:cubicBezTo>
                    <a:pt x="36" y="79"/>
                    <a:pt x="36" y="83"/>
                    <a:pt x="36" y="84"/>
                  </a:cubicBezTo>
                  <a:cubicBezTo>
                    <a:pt x="37" y="85"/>
                    <a:pt x="39" y="90"/>
                    <a:pt x="34" y="90"/>
                  </a:cubicBezTo>
                  <a:cubicBezTo>
                    <a:pt x="29" y="90"/>
                    <a:pt x="24" y="88"/>
                    <a:pt x="24" y="91"/>
                  </a:cubicBezTo>
                  <a:cubicBezTo>
                    <a:pt x="24" y="93"/>
                    <a:pt x="30" y="101"/>
                    <a:pt x="30" y="101"/>
                  </a:cubicBezTo>
                  <a:cubicBezTo>
                    <a:pt x="30" y="101"/>
                    <a:pt x="37" y="98"/>
                    <a:pt x="39" y="94"/>
                  </a:cubicBezTo>
                  <a:cubicBezTo>
                    <a:pt x="41" y="89"/>
                    <a:pt x="49" y="81"/>
                    <a:pt x="50" y="85"/>
                  </a:cubicBezTo>
                  <a:cubicBezTo>
                    <a:pt x="51" y="88"/>
                    <a:pt x="54" y="84"/>
                    <a:pt x="54" y="79"/>
                  </a:cubicBezTo>
                  <a:cubicBezTo>
                    <a:pt x="55" y="73"/>
                    <a:pt x="55" y="72"/>
                    <a:pt x="50" y="67"/>
                  </a:cubicBezTo>
                  <a:cubicBezTo>
                    <a:pt x="45" y="62"/>
                    <a:pt x="49" y="61"/>
                    <a:pt x="43" y="60"/>
                  </a:cubicBezTo>
                  <a:cubicBezTo>
                    <a:pt x="38" y="59"/>
                    <a:pt x="34" y="57"/>
                    <a:pt x="34" y="55"/>
                  </a:cubicBezTo>
                  <a:cubicBezTo>
                    <a:pt x="34" y="53"/>
                    <a:pt x="28" y="53"/>
                    <a:pt x="28" y="53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48" name="Алтайский край">
              <a:extLst>
                <a:ext uri="{FF2B5EF4-FFF2-40B4-BE49-F238E27FC236}">
                  <a16:creationId xmlns="" xmlns:a16="http://schemas.microsoft.com/office/drawing/2014/main" id="{E1086BDB-6DAD-79AD-C56B-C37EA8BA874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65552" y="4835306"/>
              <a:ext cx="611464" cy="350339"/>
            </a:xfrm>
            <a:custGeom>
              <a:avLst/>
              <a:gdLst>
                <a:gd name="T0" fmla="*/ 132 w 163"/>
                <a:gd name="T1" fmla="*/ 0 h 112"/>
                <a:gd name="T2" fmla="*/ 135 w 163"/>
                <a:gd name="T3" fmla="*/ 8 h 112"/>
                <a:gd name="T4" fmla="*/ 143 w 163"/>
                <a:gd name="T5" fmla="*/ 10 h 112"/>
                <a:gd name="T6" fmla="*/ 146 w 163"/>
                <a:gd name="T7" fmla="*/ 18 h 112"/>
                <a:gd name="T8" fmla="*/ 150 w 163"/>
                <a:gd name="T9" fmla="*/ 27 h 112"/>
                <a:gd name="T10" fmla="*/ 163 w 163"/>
                <a:gd name="T11" fmla="*/ 31 h 112"/>
                <a:gd name="T12" fmla="*/ 161 w 163"/>
                <a:gd name="T13" fmla="*/ 36 h 112"/>
                <a:gd name="T14" fmla="*/ 154 w 163"/>
                <a:gd name="T15" fmla="*/ 37 h 112"/>
                <a:gd name="T16" fmla="*/ 159 w 163"/>
                <a:gd name="T17" fmla="*/ 47 h 112"/>
                <a:gd name="T18" fmla="*/ 161 w 163"/>
                <a:gd name="T19" fmla="*/ 55 h 112"/>
                <a:gd name="T20" fmla="*/ 154 w 163"/>
                <a:gd name="T21" fmla="*/ 60 h 112"/>
                <a:gd name="T22" fmla="*/ 158 w 163"/>
                <a:gd name="T23" fmla="*/ 66 h 112"/>
                <a:gd name="T24" fmla="*/ 152 w 163"/>
                <a:gd name="T25" fmla="*/ 73 h 112"/>
                <a:gd name="T26" fmla="*/ 147 w 163"/>
                <a:gd name="T27" fmla="*/ 75 h 112"/>
                <a:gd name="T28" fmla="*/ 142 w 163"/>
                <a:gd name="T29" fmla="*/ 71 h 112"/>
                <a:gd name="T30" fmla="*/ 138 w 163"/>
                <a:gd name="T31" fmla="*/ 74 h 112"/>
                <a:gd name="T32" fmla="*/ 137 w 163"/>
                <a:gd name="T33" fmla="*/ 81 h 112"/>
                <a:gd name="T34" fmla="*/ 128 w 163"/>
                <a:gd name="T35" fmla="*/ 89 h 112"/>
                <a:gd name="T36" fmla="*/ 121 w 163"/>
                <a:gd name="T37" fmla="*/ 89 h 112"/>
                <a:gd name="T38" fmla="*/ 104 w 163"/>
                <a:gd name="T39" fmla="*/ 96 h 112"/>
                <a:gd name="T40" fmla="*/ 111 w 163"/>
                <a:gd name="T41" fmla="*/ 104 h 112"/>
                <a:gd name="T42" fmla="*/ 113 w 163"/>
                <a:gd name="T43" fmla="*/ 111 h 112"/>
                <a:gd name="T44" fmla="*/ 105 w 163"/>
                <a:gd name="T45" fmla="*/ 112 h 112"/>
                <a:gd name="T46" fmla="*/ 100 w 163"/>
                <a:gd name="T47" fmla="*/ 104 h 112"/>
                <a:gd name="T48" fmla="*/ 84 w 163"/>
                <a:gd name="T49" fmla="*/ 99 h 112"/>
                <a:gd name="T50" fmla="*/ 71 w 163"/>
                <a:gd name="T51" fmla="*/ 104 h 112"/>
                <a:gd name="T52" fmla="*/ 59 w 163"/>
                <a:gd name="T53" fmla="*/ 101 h 112"/>
                <a:gd name="T54" fmla="*/ 50 w 163"/>
                <a:gd name="T55" fmla="*/ 96 h 112"/>
                <a:gd name="T56" fmla="*/ 49 w 163"/>
                <a:gd name="T57" fmla="*/ 87 h 112"/>
                <a:gd name="T58" fmla="*/ 41 w 163"/>
                <a:gd name="T59" fmla="*/ 85 h 112"/>
                <a:gd name="T60" fmla="*/ 38 w 163"/>
                <a:gd name="T61" fmla="*/ 93 h 112"/>
                <a:gd name="T62" fmla="*/ 29 w 163"/>
                <a:gd name="T63" fmla="*/ 96 h 112"/>
                <a:gd name="T64" fmla="*/ 9 w 163"/>
                <a:gd name="T65" fmla="*/ 40 h 112"/>
                <a:gd name="T66" fmla="*/ 0 w 163"/>
                <a:gd name="T67" fmla="*/ 17 h 112"/>
                <a:gd name="T68" fmla="*/ 7 w 163"/>
                <a:gd name="T69" fmla="*/ 10 h 112"/>
                <a:gd name="T70" fmla="*/ 12 w 163"/>
                <a:gd name="T71" fmla="*/ 15 h 112"/>
                <a:gd name="T72" fmla="*/ 17 w 163"/>
                <a:gd name="T73" fmla="*/ 13 h 112"/>
                <a:gd name="T74" fmla="*/ 23 w 163"/>
                <a:gd name="T75" fmla="*/ 11 h 112"/>
                <a:gd name="T76" fmla="*/ 34 w 163"/>
                <a:gd name="T77" fmla="*/ 11 h 112"/>
                <a:gd name="T78" fmla="*/ 42 w 163"/>
                <a:gd name="T79" fmla="*/ 4 h 112"/>
                <a:gd name="T80" fmla="*/ 53 w 163"/>
                <a:gd name="T81" fmla="*/ 0 h 112"/>
                <a:gd name="T82" fmla="*/ 62 w 163"/>
                <a:gd name="T83" fmla="*/ 0 h 112"/>
                <a:gd name="T84" fmla="*/ 70 w 163"/>
                <a:gd name="T85" fmla="*/ 9 h 112"/>
                <a:gd name="T86" fmla="*/ 70 w 163"/>
                <a:gd name="T87" fmla="*/ 16 h 112"/>
                <a:gd name="T88" fmla="*/ 84 w 163"/>
                <a:gd name="T89" fmla="*/ 26 h 112"/>
                <a:gd name="T90" fmla="*/ 88 w 163"/>
                <a:gd name="T91" fmla="*/ 18 h 112"/>
                <a:gd name="T92" fmla="*/ 95 w 163"/>
                <a:gd name="T93" fmla="*/ 8 h 112"/>
                <a:gd name="T94" fmla="*/ 100 w 163"/>
                <a:gd name="T95" fmla="*/ 13 h 112"/>
                <a:gd name="T96" fmla="*/ 104 w 163"/>
                <a:gd name="T97" fmla="*/ 8 h 112"/>
                <a:gd name="T98" fmla="*/ 109 w 163"/>
                <a:gd name="T99" fmla="*/ 11 h 112"/>
                <a:gd name="T100" fmla="*/ 114 w 163"/>
                <a:gd name="T101" fmla="*/ 7 h 112"/>
                <a:gd name="T102" fmla="*/ 123 w 163"/>
                <a:gd name="T103" fmla="*/ 7 h 112"/>
                <a:gd name="T104" fmla="*/ 132 w 163"/>
                <a:gd name="T10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63" h="112">
                  <a:moveTo>
                    <a:pt x="132" y="0"/>
                  </a:moveTo>
                  <a:cubicBezTo>
                    <a:pt x="135" y="8"/>
                    <a:pt x="135" y="8"/>
                    <a:pt x="135" y="8"/>
                  </a:cubicBezTo>
                  <a:cubicBezTo>
                    <a:pt x="143" y="10"/>
                    <a:pt x="143" y="10"/>
                    <a:pt x="143" y="10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50" y="27"/>
                    <a:pt x="150" y="27"/>
                    <a:pt x="150" y="27"/>
                  </a:cubicBezTo>
                  <a:cubicBezTo>
                    <a:pt x="163" y="31"/>
                    <a:pt x="163" y="31"/>
                    <a:pt x="163" y="31"/>
                  </a:cubicBezTo>
                  <a:cubicBezTo>
                    <a:pt x="161" y="36"/>
                    <a:pt x="161" y="36"/>
                    <a:pt x="161" y="36"/>
                  </a:cubicBezTo>
                  <a:cubicBezTo>
                    <a:pt x="154" y="37"/>
                    <a:pt x="154" y="37"/>
                    <a:pt x="154" y="37"/>
                  </a:cubicBezTo>
                  <a:cubicBezTo>
                    <a:pt x="159" y="47"/>
                    <a:pt x="159" y="47"/>
                    <a:pt x="159" y="47"/>
                  </a:cubicBezTo>
                  <a:cubicBezTo>
                    <a:pt x="161" y="55"/>
                    <a:pt x="161" y="55"/>
                    <a:pt x="161" y="55"/>
                  </a:cubicBezTo>
                  <a:cubicBezTo>
                    <a:pt x="154" y="60"/>
                    <a:pt x="154" y="60"/>
                    <a:pt x="154" y="60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2" y="73"/>
                    <a:pt x="152" y="73"/>
                    <a:pt x="152" y="73"/>
                  </a:cubicBezTo>
                  <a:cubicBezTo>
                    <a:pt x="147" y="75"/>
                    <a:pt x="147" y="75"/>
                    <a:pt x="147" y="75"/>
                  </a:cubicBezTo>
                  <a:cubicBezTo>
                    <a:pt x="142" y="71"/>
                    <a:pt x="142" y="71"/>
                    <a:pt x="142" y="71"/>
                  </a:cubicBezTo>
                  <a:cubicBezTo>
                    <a:pt x="138" y="74"/>
                    <a:pt x="138" y="74"/>
                    <a:pt x="138" y="74"/>
                  </a:cubicBezTo>
                  <a:cubicBezTo>
                    <a:pt x="137" y="81"/>
                    <a:pt x="137" y="81"/>
                    <a:pt x="137" y="8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04" y="96"/>
                    <a:pt x="104" y="96"/>
                    <a:pt x="104" y="96"/>
                  </a:cubicBezTo>
                  <a:cubicBezTo>
                    <a:pt x="111" y="104"/>
                    <a:pt x="111" y="104"/>
                    <a:pt x="111" y="104"/>
                  </a:cubicBezTo>
                  <a:cubicBezTo>
                    <a:pt x="113" y="111"/>
                    <a:pt x="113" y="111"/>
                    <a:pt x="113" y="111"/>
                  </a:cubicBezTo>
                  <a:cubicBezTo>
                    <a:pt x="105" y="112"/>
                    <a:pt x="105" y="112"/>
                    <a:pt x="105" y="112"/>
                  </a:cubicBezTo>
                  <a:cubicBezTo>
                    <a:pt x="104" y="110"/>
                    <a:pt x="103" y="107"/>
                    <a:pt x="100" y="104"/>
                  </a:cubicBezTo>
                  <a:cubicBezTo>
                    <a:pt x="93" y="98"/>
                    <a:pt x="86" y="96"/>
                    <a:pt x="84" y="99"/>
                  </a:cubicBezTo>
                  <a:cubicBezTo>
                    <a:pt x="82" y="101"/>
                    <a:pt x="75" y="105"/>
                    <a:pt x="71" y="104"/>
                  </a:cubicBezTo>
                  <a:cubicBezTo>
                    <a:pt x="67" y="102"/>
                    <a:pt x="63" y="105"/>
                    <a:pt x="59" y="101"/>
                  </a:cubicBezTo>
                  <a:cubicBezTo>
                    <a:pt x="55" y="98"/>
                    <a:pt x="52" y="99"/>
                    <a:pt x="50" y="96"/>
                  </a:cubicBezTo>
                  <a:cubicBezTo>
                    <a:pt x="49" y="93"/>
                    <a:pt x="49" y="90"/>
                    <a:pt x="49" y="87"/>
                  </a:cubicBezTo>
                  <a:cubicBezTo>
                    <a:pt x="50" y="84"/>
                    <a:pt x="45" y="84"/>
                    <a:pt x="41" y="85"/>
                  </a:cubicBezTo>
                  <a:cubicBezTo>
                    <a:pt x="37" y="85"/>
                    <a:pt x="38" y="93"/>
                    <a:pt x="38" y="93"/>
                  </a:cubicBezTo>
                  <a:cubicBezTo>
                    <a:pt x="29" y="96"/>
                    <a:pt x="29" y="96"/>
                    <a:pt x="29" y="96"/>
                  </a:cubicBezTo>
                  <a:cubicBezTo>
                    <a:pt x="29" y="96"/>
                    <a:pt x="11" y="50"/>
                    <a:pt x="9" y="40"/>
                  </a:cubicBezTo>
                  <a:cubicBezTo>
                    <a:pt x="7" y="33"/>
                    <a:pt x="3" y="23"/>
                    <a:pt x="0" y="17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12" y="15"/>
                    <a:pt x="12" y="15"/>
                    <a:pt x="12" y="15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23" y="11"/>
                    <a:pt x="23" y="11"/>
                    <a:pt x="23" y="11"/>
                  </a:cubicBezTo>
                  <a:cubicBezTo>
                    <a:pt x="34" y="11"/>
                    <a:pt x="34" y="11"/>
                    <a:pt x="34" y="11"/>
                  </a:cubicBezTo>
                  <a:cubicBezTo>
                    <a:pt x="42" y="4"/>
                    <a:pt x="42" y="4"/>
                    <a:pt x="42" y="4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16"/>
                    <a:pt x="70" y="16"/>
                    <a:pt x="70" y="16"/>
                  </a:cubicBezTo>
                  <a:cubicBezTo>
                    <a:pt x="84" y="26"/>
                    <a:pt x="84" y="26"/>
                    <a:pt x="84" y="26"/>
                  </a:cubicBezTo>
                  <a:cubicBezTo>
                    <a:pt x="88" y="18"/>
                    <a:pt x="88" y="18"/>
                    <a:pt x="88" y="18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100" y="13"/>
                    <a:pt x="100" y="13"/>
                    <a:pt x="100" y="13"/>
                  </a:cubicBezTo>
                  <a:cubicBezTo>
                    <a:pt x="104" y="8"/>
                    <a:pt x="104" y="8"/>
                    <a:pt x="104" y="8"/>
                  </a:cubicBezTo>
                  <a:cubicBezTo>
                    <a:pt x="109" y="11"/>
                    <a:pt x="109" y="11"/>
                    <a:pt x="109" y="11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23" y="7"/>
                    <a:pt x="123" y="7"/>
                    <a:pt x="123" y="7"/>
                  </a:cubicBezTo>
                  <a:lnTo>
                    <a:pt x="132" y="0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49" name="Р.Чувашия">
              <a:extLst>
                <a:ext uri="{FF2B5EF4-FFF2-40B4-BE49-F238E27FC236}">
                  <a16:creationId xmlns="" xmlns:a16="http://schemas.microsoft.com/office/drawing/2014/main" id="{174F91B1-358B-668F-4C50-A90306D70AC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7126" y="4056951"/>
              <a:ext cx="169051" cy="135324"/>
            </a:xfrm>
            <a:custGeom>
              <a:avLst/>
              <a:gdLst>
                <a:gd name="T0" fmla="*/ 0 w 94"/>
                <a:gd name="T1" fmla="*/ 50 h 90"/>
                <a:gd name="T2" fmla="*/ 23 w 94"/>
                <a:gd name="T3" fmla="*/ 32 h 90"/>
                <a:gd name="T4" fmla="*/ 23 w 94"/>
                <a:gd name="T5" fmla="*/ 15 h 90"/>
                <a:gd name="T6" fmla="*/ 44 w 94"/>
                <a:gd name="T7" fmla="*/ 0 h 90"/>
                <a:gd name="T8" fmla="*/ 56 w 94"/>
                <a:gd name="T9" fmla="*/ 7 h 90"/>
                <a:gd name="T10" fmla="*/ 83 w 94"/>
                <a:gd name="T11" fmla="*/ 7 h 90"/>
                <a:gd name="T12" fmla="*/ 83 w 94"/>
                <a:gd name="T13" fmla="*/ 17 h 90"/>
                <a:gd name="T14" fmla="*/ 94 w 94"/>
                <a:gd name="T15" fmla="*/ 27 h 90"/>
                <a:gd name="T16" fmla="*/ 85 w 94"/>
                <a:gd name="T17" fmla="*/ 40 h 90"/>
                <a:gd name="T18" fmla="*/ 94 w 94"/>
                <a:gd name="T19" fmla="*/ 54 h 90"/>
                <a:gd name="T20" fmla="*/ 90 w 94"/>
                <a:gd name="T21" fmla="*/ 57 h 90"/>
                <a:gd name="T22" fmla="*/ 65 w 94"/>
                <a:gd name="T23" fmla="*/ 65 h 90"/>
                <a:gd name="T24" fmla="*/ 65 w 94"/>
                <a:gd name="T25" fmla="*/ 84 h 90"/>
                <a:gd name="T26" fmla="*/ 48 w 94"/>
                <a:gd name="T27" fmla="*/ 90 h 90"/>
                <a:gd name="T28" fmla="*/ 33 w 94"/>
                <a:gd name="T29" fmla="*/ 84 h 90"/>
                <a:gd name="T30" fmla="*/ 21 w 94"/>
                <a:gd name="T31" fmla="*/ 88 h 90"/>
                <a:gd name="T32" fmla="*/ 4 w 94"/>
                <a:gd name="T33" fmla="*/ 77 h 90"/>
                <a:gd name="T34" fmla="*/ 4 w 94"/>
                <a:gd name="T35" fmla="*/ 77 h 90"/>
                <a:gd name="T36" fmla="*/ 2 w 94"/>
                <a:gd name="T37" fmla="*/ 67 h 90"/>
                <a:gd name="T38" fmla="*/ 6 w 94"/>
                <a:gd name="T39" fmla="*/ 65 h 90"/>
                <a:gd name="T40" fmla="*/ 6 w 94"/>
                <a:gd name="T41" fmla="*/ 52 h 90"/>
                <a:gd name="T42" fmla="*/ 0 w 94"/>
                <a:gd name="T43" fmla="*/ 5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4" h="90">
                  <a:moveTo>
                    <a:pt x="0" y="50"/>
                  </a:moveTo>
                  <a:lnTo>
                    <a:pt x="23" y="32"/>
                  </a:lnTo>
                  <a:lnTo>
                    <a:pt x="23" y="15"/>
                  </a:lnTo>
                  <a:lnTo>
                    <a:pt x="44" y="0"/>
                  </a:lnTo>
                  <a:lnTo>
                    <a:pt x="56" y="7"/>
                  </a:lnTo>
                  <a:lnTo>
                    <a:pt x="83" y="7"/>
                  </a:lnTo>
                  <a:lnTo>
                    <a:pt x="83" y="17"/>
                  </a:lnTo>
                  <a:lnTo>
                    <a:pt x="94" y="27"/>
                  </a:lnTo>
                  <a:lnTo>
                    <a:pt x="85" y="40"/>
                  </a:lnTo>
                  <a:lnTo>
                    <a:pt x="94" y="54"/>
                  </a:lnTo>
                  <a:lnTo>
                    <a:pt x="90" y="57"/>
                  </a:lnTo>
                  <a:lnTo>
                    <a:pt x="65" y="65"/>
                  </a:lnTo>
                  <a:lnTo>
                    <a:pt x="65" y="84"/>
                  </a:lnTo>
                  <a:lnTo>
                    <a:pt x="48" y="90"/>
                  </a:lnTo>
                  <a:lnTo>
                    <a:pt x="33" y="84"/>
                  </a:lnTo>
                  <a:lnTo>
                    <a:pt x="21" y="88"/>
                  </a:lnTo>
                  <a:lnTo>
                    <a:pt x="4" y="77"/>
                  </a:lnTo>
                  <a:lnTo>
                    <a:pt x="4" y="77"/>
                  </a:lnTo>
                  <a:lnTo>
                    <a:pt x="2" y="67"/>
                  </a:lnTo>
                  <a:lnTo>
                    <a:pt x="6" y="65"/>
                  </a:lnTo>
                  <a:lnTo>
                    <a:pt x="6" y="52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50" name="Чеченская республика">
              <a:extLst>
                <a:ext uri="{FF2B5EF4-FFF2-40B4-BE49-F238E27FC236}">
                  <a16:creationId xmlns="" xmlns:a16="http://schemas.microsoft.com/office/drawing/2014/main" id="{026D8E6E-6F8B-E368-B72C-58FD83809B8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875" y="4879991"/>
              <a:ext cx="169051" cy="156374"/>
            </a:xfrm>
            <a:custGeom>
              <a:avLst/>
              <a:gdLst>
                <a:gd name="T0" fmla="*/ 0 w 45"/>
                <a:gd name="T1" fmla="*/ 36 h 50"/>
                <a:gd name="T2" fmla="*/ 9 w 45"/>
                <a:gd name="T3" fmla="*/ 29 h 50"/>
                <a:gd name="T4" fmla="*/ 14 w 45"/>
                <a:gd name="T5" fmla="*/ 15 h 50"/>
                <a:gd name="T6" fmla="*/ 7 w 45"/>
                <a:gd name="T7" fmla="*/ 6 h 50"/>
                <a:gd name="T8" fmla="*/ 14 w 45"/>
                <a:gd name="T9" fmla="*/ 5 h 50"/>
                <a:gd name="T10" fmla="*/ 18 w 45"/>
                <a:gd name="T11" fmla="*/ 0 h 50"/>
                <a:gd name="T12" fmla="*/ 24 w 45"/>
                <a:gd name="T13" fmla="*/ 6 h 50"/>
                <a:gd name="T14" fmla="*/ 29 w 45"/>
                <a:gd name="T15" fmla="*/ 6 h 50"/>
                <a:gd name="T16" fmla="*/ 35 w 45"/>
                <a:gd name="T17" fmla="*/ 12 h 50"/>
                <a:gd name="T18" fmla="*/ 38 w 45"/>
                <a:gd name="T19" fmla="*/ 16 h 50"/>
                <a:gd name="T20" fmla="*/ 45 w 45"/>
                <a:gd name="T21" fmla="*/ 16 h 50"/>
                <a:gd name="T22" fmla="*/ 45 w 45"/>
                <a:gd name="T23" fmla="*/ 25 h 50"/>
                <a:gd name="T24" fmla="*/ 30 w 45"/>
                <a:gd name="T25" fmla="*/ 35 h 50"/>
                <a:gd name="T26" fmla="*/ 27 w 45"/>
                <a:gd name="T27" fmla="*/ 45 h 50"/>
                <a:gd name="T28" fmla="*/ 22 w 45"/>
                <a:gd name="T29" fmla="*/ 40 h 50"/>
                <a:gd name="T30" fmla="*/ 18 w 45"/>
                <a:gd name="T31" fmla="*/ 43 h 50"/>
                <a:gd name="T32" fmla="*/ 8 w 45"/>
                <a:gd name="T33" fmla="*/ 46 h 50"/>
                <a:gd name="T34" fmla="*/ 1 w 45"/>
                <a:gd name="T35" fmla="*/ 50 h 50"/>
                <a:gd name="T36" fmla="*/ 1 w 45"/>
                <a:gd name="T37" fmla="*/ 43 h 50"/>
                <a:gd name="T38" fmla="*/ 0 w 45"/>
                <a:gd name="T39" fmla="*/ 3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5" h="50">
                  <a:moveTo>
                    <a:pt x="0" y="36"/>
                  </a:moveTo>
                  <a:cubicBezTo>
                    <a:pt x="4" y="34"/>
                    <a:pt x="8" y="31"/>
                    <a:pt x="9" y="29"/>
                  </a:cubicBezTo>
                  <a:cubicBezTo>
                    <a:pt x="10" y="24"/>
                    <a:pt x="14" y="15"/>
                    <a:pt x="14" y="15"/>
                  </a:cubicBezTo>
                  <a:cubicBezTo>
                    <a:pt x="14" y="15"/>
                    <a:pt x="7" y="8"/>
                    <a:pt x="7" y="6"/>
                  </a:cubicBezTo>
                  <a:cubicBezTo>
                    <a:pt x="7" y="4"/>
                    <a:pt x="13" y="6"/>
                    <a:pt x="14" y="5"/>
                  </a:cubicBezTo>
                  <a:cubicBezTo>
                    <a:pt x="15" y="4"/>
                    <a:pt x="18" y="0"/>
                    <a:pt x="18" y="0"/>
                  </a:cubicBezTo>
                  <a:cubicBezTo>
                    <a:pt x="18" y="0"/>
                    <a:pt x="23" y="6"/>
                    <a:pt x="24" y="6"/>
                  </a:cubicBezTo>
                  <a:cubicBezTo>
                    <a:pt x="24" y="6"/>
                    <a:pt x="26" y="6"/>
                    <a:pt x="29" y="6"/>
                  </a:cubicBezTo>
                  <a:cubicBezTo>
                    <a:pt x="30" y="7"/>
                    <a:pt x="33" y="10"/>
                    <a:pt x="35" y="12"/>
                  </a:cubicBezTo>
                  <a:cubicBezTo>
                    <a:pt x="37" y="14"/>
                    <a:pt x="38" y="16"/>
                    <a:pt x="38" y="16"/>
                  </a:cubicBezTo>
                  <a:cubicBezTo>
                    <a:pt x="45" y="16"/>
                    <a:pt x="45" y="16"/>
                    <a:pt x="45" y="16"/>
                  </a:cubicBezTo>
                  <a:cubicBezTo>
                    <a:pt x="45" y="25"/>
                    <a:pt x="45" y="25"/>
                    <a:pt x="45" y="25"/>
                  </a:cubicBezTo>
                  <a:cubicBezTo>
                    <a:pt x="45" y="25"/>
                    <a:pt x="33" y="31"/>
                    <a:pt x="30" y="35"/>
                  </a:cubicBezTo>
                  <a:cubicBezTo>
                    <a:pt x="28" y="39"/>
                    <a:pt x="27" y="45"/>
                    <a:pt x="27" y="45"/>
                  </a:cubicBezTo>
                  <a:cubicBezTo>
                    <a:pt x="22" y="40"/>
                    <a:pt x="22" y="40"/>
                    <a:pt x="22" y="40"/>
                  </a:cubicBezTo>
                  <a:cubicBezTo>
                    <a:pt x="22" y="40"/>
                    <a:pt x="18" y="42"/>
                    <a:pt x="18" y="43"/>
                  </a:cubicBezTo>
                  <a:cubicBezTo>
                    <a:pt x="17" y="43"/>
                    <a:pt x="15" y="45"/>
                    <a:pt x="8" y="46"/>
                  </a:cubicBezTo>
                  <a:cubicBezTo>
                    <a:pt x="5" y="46"/>
                    <a:pt x="3" y="48"/>
                    <a:pt x="1" y="50"/>
                  </a:cubicBezTo>
                  <a:cubicBezTo>
                    <a:pt x="1" y="48"/>
                    <a:pt x="1" y="46"/>
                    <a:pt x="1" y="43"/>
                  </a:cubicBezTo>
                  <a:cubicBezTo>
                    <a:pt x="1" y="41"/>
                    <a:pt x="1" y="38"/>
                    <a:pt x="0" y="36"/>
                  </a:cubicBez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51" name="Р.Хакасия">
              <a:extLst>
                <a:ext uri="{FF2B5EF4-FFF2-40B4-BE49-F238E27FC236}">
                  <a16:creationId xmlns="" xmlns:a16="http://schemas.microsoft.com/office/drawing/2014/main" id="{49845BF4-B027-B34A-B1A7-BD7C0AA519F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18380" y="4757472"/>
              <a:ext cx="273361" cy="381914"/>
            </a:xfrm>
            <a:custGeom>
              <a:avLst/>
              <a:gdLst>
                <a:gd name="T0" fmla="*/ 42 w 152"/>
                <a:gd name="T1" fmla="*/ 0 h 254"/>
                <a:gd name="T2" fmla="*/ 58 w 152"/>
                <a:gd name="T3" fmla="*/ 29 h 254"/>
                <a:gd name="T4" fmla="*/ 71 w 152"/>
                <a:gd name="T5" fmla="*/ 29 h 254"/>
                <a:gd name="T6" fmla="*/ 79 w 152"/>
                <a:gd name="T7" fmla="*/ 23 h 254"/>
                <a:gd name="T8" fmla="*/ 106 w 152"/>
                <a:gd name="T9" fmla="*/ 29 h 254"/>
                <a:gd name="T10" fmla="*/ 115 w 152"/>
                <a:gd name="T11" fmla="*/ 25 h 254"/>
                <a:gd name="T12" fmla="*/ 121 w 152"/>
                <a:gd name="T13" fmla="*/ 35 h 254"/>
                <a:gd name="T14" fmla="*/ 115 w 152"/>
                <a:gd name="T15" fmla="*/ 48 h 254"/>
                <a:gd name="T16" fmla="*/ 129 w 152"/>
                <a:gd name="T17" fmla="*/ 62 h 254"/>
                <a:gd name="T18" fmla="*/ 129 w 152"/>
                <a:gd name="T19" fmla="*/ 81 h 254"/>
                <a:gd name="T20" fmla="*/ 148 w 152"/>
                <a:gd name="T21" fmla="*/ 96 h 254"/>
                <a:gd name="T22" fmla="*/ 146 w 152"/>
                <a:gd name="T23" fmla="*/ 114 h 254"/>
                <a:gd name="T24" fmla="*/ 152 w 152"/>
                <a:gd name="T25" fmla="*/ 127 h 254"/>
                <a:gd name="T26" fmla="*/ 133 w 152"/>
                <a:gd name="T27" fmla="*/ 144 h 254"/>
                <a:gd name="T28" fmla="*/ 135 w 152"/>
                <a:gd name="T29" fmla="*/ 154 h 254"/>
                <a:gd name="T30" fmla="*/ 110 w 152"/>
                <a:gd name="T31" fmla="*/ 177 h 254"/>
                <a:gd name="T32" fmla="*/ 100 w 152"/>
                <a:gd name="T33" fmla="*/ 206 h 254"/>
                <a:gd name="T34" fmla="*/ 87 w 152"/>
                <a:gd name="T35" fmla="*/ 208 h 254"/>
                <a:gd name="T36" fmla="*/ 87 w 152"/>
                <a:gd name="T37" fmla="*/ 227 h 254"/>
                <a:gd name="T38" fmla="*/ 71 w 152"/>
                <a:gd name="T39" fmla="*/ 239 h 254"/>
                <a:gd name="T40" fmla="*/ 44 w 152"/>
                <a:gd name="T41" fmla="*/ 237 h 254"/>
                <a:gd name="T42" fmla="*/ 31 w 152"/>
                <a:gd name="T43" fmla="*/ 237 h 254"/>
                <a:gd name="T44" fmla="*/ 25 w 152"/>
                <a:gd name="T45" fmla="*/ 254 h 254"/>
                <a:gd name="T46" fmla="*/ 12 w 152"/>
                <a:gd name="T47" fmla="*/ 252 h 254"/>
                <a:gd name="T48" fmla="*/ 0 w 152"/>
                <a:gd name="T49" fmla="*/ 239 h 254"/>
                <a:gd name="T50" fmla="*/ 6 w 152"/>
                <a:gd name="T51" fmla="*/ 233 h 254"/>
                <a:gd name="T52" fmla="*/ 6 w 152"/>
                <a:gd name="T53" fmla="*/ 219 h 254"/>
                <a:gd name="T54" fmla="*/ 23 w 152"/>
                <a:gd name="T55" fmla="*/ 198 h 254"/>
                <a:gd name="T56" fmla="*/ 33 w 152"/>
                <a:gd name="T57" fmla="*/ 202 h 254"/>
                <a:gd name="T58" fmla="*/ 33 w 152"/>
                <a:gd name="T59" fmla="*/ 185 h 254"/>
                <a:gd name="T60" fmla="*/ 54 w 152"/>
                <a:gd name="T61" fmla="*/ 169 h 254"/>
                <a:gd name="T62" fmla="*/ 44 w 152"/>
                <a:gd name="T63" fmla="*/ 152 h 254"/>
                <a:gd name="T64" fmla="*/ 50 w 152"/>
                <a:gd name="T65" fmla="*/ 137 h 254"/>
                <a:gd name="T66" fmla="*/ 35 w 152"/>
                <a:gd name="T67" fmla="*/ 123 h 254"/>
                <a:gd name="T68" fmla="*/ 50 w 152"/>
                <a:gd name="T69" fmla="*/ 104 h 254"/>
                <a:gd name="T70" fmla="*/ 50 w 152"/>
                <a:gd name="T71" fmla="*/ 81 h 254"/>
                <a:gd name="T72" fmla="*/ 58 w 152"/>
                <a:gd name="T73" fmla="*/ 71 h 254"/>
                <a:gd name="T74" fmla="*/ 42 w 152"/>
                <a:gd name="T75" fmla="*/ 69 h 254"/>
                <a:gd name="T76" fmla="*/ 29 w 152"/>
                <a:gd name="T77" fmla="*/ 73 h 254"/>
                <a:gd name="T78" fmla="*/ 23 w 152"/>
                <a:gd name="T79" fmla="*/ 69 h 254"/>
                <a:gd name="T80" fmla="*/ 37 w 152"/>
                <a:gd name="T81" fmla="*/ 58 h 254"/>
                <a:gd name="T82" fmla="*/ 37 w 152"/>
                <a:gd name="T83" fmla="*/ 33 h 254"/>
                <a:gd name="T84" fmla="*/ 29 w 152"/>
                <a:gd name="T85" fmla="*/ 8 h 254"/>
                <a:gd name="T86" fmla="*/ 42 w 152"/>
                <a:gd name="T87" fmla="*/ 0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52" h="254">
                  <a:moveTo>
                    <a:pt x="42" y="0"/>
                  </a:moveTo>
                  <a:lnTo>
                    <a:pt x="58" y="29"/>
                  </a:lnTo>
                  <a:lnTo>
                    <a:pt x="71" y="29"/>
                  </a:lnTo>
                  <a:lnTo>
                    <a:pt x="79" y="23"/>
                  </a:lnTo>
                  <a:lnTo>
                    <a:pt x="106" y="29"/>
                  </a:lnTo>
                  <a:lnTo>
                    <a:pt x="115" y="25"/>
                  </a:lnTo>
                  <a:lnTo>
                    <a:pt x="121" y="35"/>
                  </a:lnTo>
                  <a:lnTo>
                    <a:pt x="115" y="48"/>
                  </a:lnTo>
                  <a:lnTo>
                    <a:pt x="129" y="62"/>
                  </a:lnTo>
                  <a:lnTo>
                    <a:pt x="129" y="81"/>
                  </a:lnTo>
                  <a:lnTo>
                    <a:pt x="148" y="96"/>
                  </a:lnTo>
                  <a:lnTo>
                    <a:pt x="146" y="114"/>
                  </a:lnTo>
                  <a:lnTo>
                    <a:pt x="152" y="127"/>
                  </a:lnTo>
                  <a:lnTo>
                    <a:pt x="133" y="144"/>
                  </a:lnTo>
                  <a:lnTo>
                    <a:pt x="135" y="154"/>
                  </a:lnTo>
                  <a:lnTo>
                    <a:pt x="110" y="177"/>
                  </a:lnTo>
                  <a:lnTo>
                    <a:pt x="100" y="206"/>
                  </a:lnTo>
                  <a:lnTo>
                    <a:pt x="87" y="208"/>
                  </a:lnTo>
                  <a:lnTo>
                    <a:pt x="87" y="227"/>
                  </a:lnTo>
                  <a:lnTo>
                    <a:pt x="71" y="239"/>
                  </a:lnTo>
                  <a:lnTo>
                    <a:pt x="44" y="237"/>
                  </a:lnTo>
                  <a:lnTo>
                    <a:pt x="31" y="237"/>
                  </a:lnTo>
                  <a:lnTo>
                    <a:pt x="25" y="254"/>
                  </a:lnTo>
                  <a:lnTo>
                    <a:pt x="12" y="252"/>
                  </a:lnTo>
                  <a:lnTo>
                    <a:pt x="0" y="239"/>
                  </a:lnTo>
                  <a:lnTo>
                    <a:pt x="6" y="233"/>
                  </a:lnTo>
                  <a:lnTo>
                    <a:pt x="6" y="219"/>
                  </a:lnTo>
                  <a:lnTo>
                    <a:pt x="23" y="198"/>
                  </a:lnTo>
                  <a:lnTo>
                    <a:pt x="33" y="202"/>
                  </a:lnTo>
                  <a:lnTo>
                    <a:pt x="33" y="185"/>
                  </a:lnTo>
                  <a:lnTo>
                    <a:pt x="54" y="169"/>
                  </a:lnTo>
                  <a:lnTo>
                    <a:pt x="44" y="152"/>
                  </a:lnTo>
                  <a:lnTo>
                    <a:pt x="50" y="137"/>
                  </a:lnTo>
                  <a:lnTo>
                    <a:pt x="35" y="123"/>
                  </a:lnTo>
                  <a:lnTo>
                    <a:pt x="50" y="104"/>
                  </a:lnTo>
                  <a:lnTo>
                    <a:pt x="50" y="81"/>
                  </a:lnTo>
                  <a:lnTo>
                    <a:pt x="58" y="71"/>
                  </a:lnTo>
                  <a:lnTo>
                    <a:pt x="42" y="69"/>
                  </a:lnTo>
                  <a:lnTo>
                    <a:pt x="29" y="73"/>
                  </a:lnTo>
                  <a:lnTo>
                    <a:pt x="23" y="69"/>
                  </a:lnTo>
                  <a:lnTo>
                    <a:pt x="37" y="58"/>
                  </a:lnTo>
                  <a:lnTo>
                    <a:pt x="37" y="33"/>
                  </a:lnTo>
                  <a:lnTo>
                    <a:pt x="29" y="8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52" name="Р.Удмуртия">
              <a:extLst>
                <a:ext uri="{FF2B5EF4-FFF2-40B4-BE49-F238E27FC236}">
                  <a16:creationId xmlns="" xmlns:a16="http://schemas.microsoft.com/office/drawing/2014/main" id="{D4434B67-B788-2B2C-28B8-2C3F3761AF5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2424" y="4026682"/>
              <a:ext cx="246385" cy="251102"/>
            </a:xfrm>
            <a:custGeom>
              <a:avLst/>
              <a:gdLst>
                <a:gd name="T0" fmla="*/ 100 w 137"/>
                <a:gd name="T1" fmla="*/ 153 h 167"/>
                <a:gd name="T2" fmla="*/ 94 w 137"/>
                <a:gd name="T3" fmla="*/ 138 h 167"/>
                <a:gd name="T4" fmla="*/ 94 w 137"/>
                <a:gd name="T5" fmla="*/ 125 h 167"/>
                <a:gd name="T6" fmla="*/ 119 w 137"/>
                <a:gd name="T7" fmla="*/ 117 h 167"/>
                <a:gd name="T8" fmla="*/ 123 w 137"/>
                <a:gd name="T9" fmla="*/ 90 h 167"/>
                <a:gd name="T10" fmla="*/ 125 w 137"/>
                <a:gd name="T11" fmla="*/ 73 h 167"/>
                <a:gd name="T12" fmla="*/ 135 w 137"/>
                <a:gd name="T13" fmla="*/ 63 h 167"/>
                <a:gd name="T14" fmla="*/ 137 w 137"/>
                <a:gd name="T15" fmla="*/ 30 h 167"/>
                <a:gd name="T16" fmla="*/ 125 w 137"/>
                <a:gd name="T17" fmla="*/ 28 h 167"/>
                <a:gd name="T18" fmla="*/ 129 w 137"/>
                <a:gd name="T19" fmla="*/ 15 h 167"/>
                <a:gd name="T20" fmla="*/ 108 w 137"/>
                <a:gd name="T21" fmla="*/ 11 h 167"/>
                <a:gd name="T22" fmla="*/ 91 w 137"/>
                <a:gd name="T23" fmla="*/ 0 h 167"/>
                <a:gd name="T24" fmla="*/ 73 w 137"/>
                <a:gd name="T25" fmla="*/ 23 h 167"/>
                <a:gd name="T26" fmla="*/ 66 w 137"/>
                <a:gd name="T27" fmla="*/ 44 h 167"/>
                <a:gd name="T28" fmla="*/ 54 w 137"/>
                <a:gd name="T29" fmla="*/ 46 h 167"/>
                <a:gd name="T30" fmla="*/ 41 w 137"/>
                <a:gd name="T31" fmla="*/ 38 h 167"/>
                <a:gd name="T32" fmla="*/ 27 w 137"/>
                <a:gd name="T33" fmla="*/ 46 h 167"/>
                <a:gd name="T34" fmla="*/ 25 w 137"/>
                <a:gd name="T35" fmla="*/ 71 h 167"/>
                <a:gd name="T36" fmla="*/ 10 w 137"/>
                <a:gd name="T37" fmla="*/ 96 h 167"/>
                <a:gd name="T38" fmla="*/ 0 w 137"/>
                <a:gd name="T39" fmla="*/ 107 h 167"/>
                <a:gd name="T40" fmla="*/ 0 w 137"/>
                <a:gd name="T41" fmla="*/ 107 h 167"/>
                <a:gd name="T42" fmla="*/ 16 w 137"/>
                <a:gd name="T43" fmla="*/ 113 h 167"/>
                <a:gd name="T44" fmla="*/ 29 w 137"/>
                <a:gd name="T45" fmla="*/ 125 h 167"/>
                <a:gd name="T46" fmla="*/ 41 w 137"/>
                <a:gd name="T47" fmla="*/ 132 h 167"/>
                <a:gd name="T48" fmla="*/ 52 w 137"/>
                <a:gd name="T49" fmla="*/ 136 h 167"/>
                <a:gd name="T50" fmla="*/ 52 w 137"/>
                <a:gd name="T51" fmla="*/ 144 h 167"/>
                <a:gd name="T52" fmla="*/ 60 w 137"/>
                <a:gd name="T53" fmla="*/ 150 h 167"/>
                <a:gd name="T54" fmla="*/ 50 w 137"/>
                <a:gd name="T55" fmla="*/ 161 h 167"/>
                <a:gd name="T56" fmla="*/ 66 w 137"/>
                <a:gd name="T57" fmla="*/ 167 h 167"/>
                <a:gd name="T58" fmla="*/ 100 w 137"/>
                <a:gd name="T59" fmla="*/ 15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37" h="167">
                  <a:moveTo>
                    <a:pt x="100" y="153"/>
                  </a:moveTo>
                  <a:lnTo>
                    <a:pt x="94" y="138"/>
                  </a:lnTo>
                  <a:lnTo>
                    <a:pt x="94" y="125"/>
                  </a:lnTo>
                  <a:lnTo>
                    <a:pt x="119" y="117"/>
                  </a:lnTo>
                  <a:lnTo>
                    <a:pt x="123" y="90"/>
                  </a:lnTo>
                  <a:lnTo>
                    <a:pt x="125" y="73"/>
                  </a:lnTo>
                  <a:lnTo>
                    <a:pt x="135" y="63"/>
                  </a:lnTo>
                  <a:lnTo>
                    <a:pt x="137" y="30"/>
                  </a:lnTo>
                  <a:lnTo>
                    <a:pt x="125" y="28"/>
                  </a:lnTo>
                  <a:lnTo>
                    <a:pt x="129" y="15"/>
                  </a:lnTo>
                  <a:lnTo>
                    <a:pt x="108" y="11"/>
                  </a:lnTo>
                  <a:lnTo>
                    <a:pt x="91" y="0"/>
                  </a:lnTo>
                  <a:lnTo>
                    <a:pt x="73" y="23"/>
                  </a:lnTo>
                  <a:lnTo>
                    <a:pt x="66" y="44"/>
                  </a:lnTo>
                  <a:lnTo>
                    <a:pt x="54" y="46"/>
                  </a:lnTo>
                  <a:lnTo>
                    <a:pt x="41" y="38"/>
                  </a:lnTo>
                  <a:lnTo>
                    <a:pt x="27" y="46"/>
                  </a:lnTo>
                  <a:lnTo>
                    <a:pt x="25" y="71"/>
                  </a:lnTo>
                  <a:lnTo>
                    <a:pt x="10" y="96"/>
                  </a:lnTo>
                  <a:lnTo>
                    <a:pt x="0" y="107"/>
                  </a:lnTo>
                  <a:lnTo>
                    <a:pt x="0" y="107"/>
                  </a:lnTo>
                  <a:lnTo>
                    <a:pt x="16" y="113"/>
                  </a:lnTo>
                  <a:lnTo>
                    <a:pt x="29" y="125"/>
                  </a:lnTo>
                  <a:lnTo>
                    <a:pt x="41" y="132"/>
                  </a:lnTo>
                  <a:lnTo>
                    <a:pt x="52" y="136"/>
                  </a:lnTo>
                  <a:lnTo>
                    <a:pt x="52" y="144"/>
                  </a:lnTo>
                  <a:lnTo>
                    <a:pt x="60" y="150"/>
                  </a:lnTo>
                  <a:lnTo>
                    <a:pt x="50" y="161"/>
                  </a:lnTo>
                  <a:lnTo>
                    <a:pt x="66" y="167"/>
                  </a:lnTo>
                  <a:lnTo>
                    <a:pt x="100" y="153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53" name="Р.Тыва">
              <a:extLst>
                <a:ext uri="{FF2B5EF4-FFF2-40B4-BE49-F238E27FC236}">
                  <a16:creationId xmlns="" xmlns:a16="http://schemas.microsoft.com/office/drawing/2014/main" id="{6E50F7F6-0E32-C64E-498E-518D1B9EFDD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7511" y="4898729"/>
              <a:ext cx="678007" cy="372893"/>
            </a:xfrm>
            <a:custGeom>
              <a:avLst/>
              <a:gdLst>
                <a:gd name="T0" fmla="*/ 0 w 181"/>
                <a:gd name="T1" fmla="*/ 67 h 119"/>
                <a:gd name="T2" fmla="*/ 13 w 181"/>
                <a:gd name="T3" fmla="*/ 68 h 119"/>
                <a:gd name="T4" fmla="*/ 21 w 181"/>
                <a:gd name="T5" fmla="*/ 62 h 119"/>
                <a:gd name="T6" fmla="*/ 21 w 181"/>
                <a:gd name="T7" fmla="*/ 53 h 119"/>
                <a:gd name="T8" fmla="*/ 27 w 181"/>
                <a:gd name="T9" fmla="*/ 52 h 119"/>
                <a:gd name="T10" fmla="*/ 39 w 181"/>
                <a:gd name="T11" fmla="*/ 59 h 119"/>
                <a:gd name="T12" fmla="*/ 53 w 181"/>
                <a:gd name="T13" fmla="*/ 60 h 119"/>
                <a:gd name="T14" fmla="*/ 66 w 181"/>
                <a:gd name="T15" fmla="*/ 59 h 119"/>
                <a:gd name="T16" fmla="*/ 78 w 181"/>
                <a:gd name="T17" fmla="*/ 50 h 119"/>
                <a:gd name="T18" fmla="*/ 85 w 181"/>
                <a:gd name="T19" fmla="*/ 50 h 119"/>
                <a:gd name="T20" fmla="*/ 85 w 181"/>
                <a:gd name="T21" fmla="*/ 40 h 119"/>
                <a:gd name="T22" fmla="*/ 91 w 181"/>
                <a:gd name="T23" fmla="*/ 35 h 119"/>
                <a:gd name="T24" fmla="*/ 90 w 181"/>
                <a:gd name="T25" fmla="*/ 29 h 119"/>
                <a:gd name="T26" fmla="*/ 98 w 181"/>
                <a:gd name="T27" fmla="*/ 26 h 119"/>
                <a:gd name="T28" fmla="*/ 100 w 181"/>
                <a:gd name="T29" fmla="*/ 13 h 119"/>
                <a:gd name="T30" fmla="*/ 108 w 181"/>
                <a:gd name="T31" fmla="*/ 11 h 119"/>
                <a:gd name="T32" fmla="*/ 114 w 181"/>
                <a:gd name="T33" fmla="*/ 11 h 119"/>
                <a:gd name="T34" fmla="*/ 117 w 181"/>
                <a:gd name="T35" fmla="*/ 8 h 119"/>
                <a:gd name="T36" fmla="*/ 127 w 181"/>
                <a:gd name="T37" fmla="*/ 6 h 119"/>
                <a:gd name="T38" fmla="*/ 133 w 181"/>
                <a:gd name="T39" fmla="*/ 4 h 119"/>
                <a:gd name="T40" fmla="*/ 135 w 181"/>
                <a:gd name="T41" fmla="*/ 0 h 119"/>
                <a:gd name="T42" fmla="*/ 144 w 181"/>
                <a:gd name="T43" fmla="*/ 2 h 119"/>
                <a:gd name="T44" fmla="*/ 155 w 181"/>
                <a:gd name="T45" fmla="*/ 5 h 119"/>
                <a:gd name="T46" fmla="*/ 164 w 181"/>
                <a:gd name="T47" fmla="*/ 12 h 119"/>
                <a:gd name="T48" fmla="*/ 176 w 181"/>
                <a:gd name="T49" fmla="*/ 10 h 119"/>
                <a:gd name="T50" fmla="*/ 181 w 181"/>
                <a:gd name="T51" fmla="*/ 17 h 119"/>
                <a:gd name="T52" fmla="*/ 176 w 181"/>
                <a:gd name="T53" fmla="*/ 24 h 119"/>
                <a:gd name="T54" fmla="*/ 172 w 181"/>
                <a:gd name="T55" fmla="*/ 31 h 119"/>
                <a:gd name="T56" fmla="*/ 178 w 181"/>
                <a:gd name="T57" fmla="*/ 42 h 119"/>
                <a:gd name="T58" fmla="*/ 178 w 181"/>
                <a:gd name="T59" fmla="*/ 45 h 119"/>
                <a:gd name="T60" fmla="*/ 172 w 181"/>
                <a:gd name="T61" fmla="*/ 51 h 119"/>
                <a:gd name="T62" fmla="*/ 167 w 181"/>
                <a:gd name="T63" fmla="*/ 59 h 119"/>
                <a:gd name="T64" fmla="*/ 162 w 181"/>
                <a:gd name="T65" fmla="*/ 72 h 119"/>
                <a:gd name="T66" fmla="*/ 169 w 181"/>
                <a:gd name="T67" fmla="*/ 85 h 119"/>
                <a:gd name="T68" fmla="*/ 171 w 181"/>
                <a:gd name="T69" fmla="*/ 99 h 119"/>
                <a:gd name="T70" fmla="*/ 163 w 181"/>
                <a:gd name="T71" fmla="*/ 107 h 119"/>
                <a:gd name="T72" fmla="*/ 152 w 181"/>
                <a:gd name="T73" fmla="*/ 109 h 119"/>
                <a:gd name="T74" fmla="*/ 144 w 181"/>
                <a:gd name="T75" fmla="*/ 108 h 119"/>
                <a:gd name="T76" fmla="*/ 135 w 181"/>
                <a:gd name="T77" fmla="*/ 106 h 119"/>
                <a:gd name="T78" fmla="*/ 126 w 181"/>
                <a:gd name="T79" fmla="*/ 109 h 119"/>
                <a:gd name="T80" fmla="*/ 114 w 181"/>
                <a:gd name="T81" fmla="*/ 108 h 119"/>
                <a:gd name="T82" fmla="*/ 101 w 181"/>
                <a:gd name="T83" fmla="*/ 101 h 119"/>
                <a:gd name="T84" fmla="*/ 99 w 181"/>
                <a:gd name="T85" fmla="*/ 92 h 119"/>
                <a:gd name="T86" fmla="*/ 88 w 181"/>
                <a:gd name="T87" fmla="*/ 91 h 119"/>
                <a:gd name="T88" fmla="*/ 80 w 181"/>
                <a:gd name="T89" fmla="*/ 92 h 119"/>
                <a:gd name="T90" fmla="*/ 69 w 181"/>
                <a:gd name="T91" fmla="*/ 88 h 119"/>
                <a:gd name="T92" fmla="*/ 61 w 181"/>
                <a:gd name="T93" fmla="*/ 87 h 119"/>
                <a:gd name="T94" fmla="*/ 55 w 181"/>
                <a:gd name="T95" fmla="*/ 90 h 119"/>
                <a:gd name="T96" fmla="*/ 47 w 181"/>
                <a:gd name="T97" fmla="*/ 94 h 119"/>
                <a:gd name="T98" fmla="*/ 41 w 181"/>
                <a:gd name="T99" fmla="*/ 97 h 119"/>
                <a:gd name="T100" fmla="*/ 34 w 181"/>
                <a:gd name="T101" fmla="*/ 102 h 119"/>
                <a:gd name="T102" fmla="*/ 24 w 181"/>
                <a:gd name="T103" fmla="*/ 107 h 119"/>
                <a:gd name="T104" fmla="*/ 16 w 181"/>
                <a:gd name="T105" fmla="*/ 112 h 119"/>
                <a:gd name="T106" fmla="*/ 13 w 181"/>
                <a:gd name="T107" fmla="*/ 114 h 119"/>
                <a:gd name="T108" fmla="*/ 11 w 181"/>
                <a:gd name="T109" fmla="*/ 112 h 119"/>
                <a:gd name="T110" fmla="*/ 5 w 181"/>
                <a:gd name="T111" fmla="*/ 105 h 119"/>
                <a:gd name="T112" fmla="*/ 14 w 181"/>
                <a:gd name="T113" fmla="*/ 101 h 119"/>
                <a:gd name="T114" fmla="*/ 14 w 181"/>
                <a:gd name="T115" fmla="*/ 96 h 119"/>
                <a:gd name="T116" fmla="*/ 2 w 181"/>
                <a:gd name="T117" fmla="*/ 83 h 119"/>
                <a:gd name="T118" fmla="*/ 0 w 181"/>
                <a:gd name="T119" fmla="*/ 67 h 119"/>
                <a:gd name="T120" fmla="*/ 13 w 181"/>
                <a:gd name="T121" fmla="*/ 119 h 119"/>
                <a:gd name="T122" fmla="*/ 13 w 181"/>
                <a:gd name="T123" fmla="*/ 119 h 119"/>
                <a:gd name="T124" fmla="*/ 13 w 181"/>
                <a:gd name="T12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1" h="119">
                  <a:moveTo>
                    <a:pt x="0" y="67"/>
                  </a:moveTo>
                  <a:cubicBezTo>
                    <a:pt x="13" y="68"/>
                    <a:pt x="13" y="68"/>
                    <a:pt x="13" y="68"/>
                  </a:cubicBezTo>
                  <a:cubicBezTo>
                    <a:pt x="21" y="62"/>
                    <a:pt x="21" y="62"/>
                    <a:pt x="21" y="62"/>
                  </a:cubicBezTo>
                  <a:cubicBezTo>
                    <a:pt x="21" y="53"/>
                    <a:pt x="21" y="53"/>
                    <a:pt x="21" y="53"/>
                  </a:cubicBezTo>
                  <a:cubicBezTo>
                    <a:pt x="27" y="52"/>
                    <a:pt x="27" y="52"/>
                    <a:pt x="27" y="52"/>
                  </a:cubicBezTo>
                  <a:cubicBezTo>
                    <a:pt x="39" y="59"/>
                    <a:pt x="39" y="59"/>
                    <a:pt x="39" y="59"/>
                  </a:cubicBezTo>
                  <a:cubicBezTo>
                    <a:pt x="53" y="60"/>
                    <a:pt x="53" y="60"/>
                    <a:pt x="53" y="60"/>
                  </a:cubicBezTo>
                  <a:cubicBezTo>
                    <a:pt x="66" y="59"/>
                    <a:pt x="66" y="59"/>
                    <a:pt x="66" y="59"/>
                  </a:cubicBezTo>
                  <a:cubicBezTo>
                    <a:pt x="78" y="50"/>
                    <a:pt x="78" y="50"/>
                    <a:pt x="78" y="50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5" y="40"/>
                    <a:pt x="85" y="40"/>
                    <a:pt x="85" y="40"/>
                  </a:cubicBezTo>
                  <a:cubicBezTo>
                    <a:pt x="91" y="35"/>
                    <a:pt x="91" y="35"/>
                    <a:pt x="91" y="35"/>
                  </a:cubicBezTo>
                  <a:cubicBezTo>
                    <a:pt x="90" y="29"/>
                    <a:pt x="90" y="29"/>
                    <a:pt x="90" y="29"/>
                  </a:cubicBezTo>
                  <a:cubicBezTo>
                    <a:pt x="98" y="26"/>
                    <a:pt x="98" y="26"/>
                    <a:pt x="98" y="26"/>
                  </a:cubicBezTo>
                  <a:cubicBezTo>
                    <a:pt x="100" y="13"/>
                    <a:pt x="100" y="13"/>
                    <a:pt x="100" y="13"/>
                  </a:cubicBezTo>
                  <a:cubicBezTo>
                    <a:pt x="108" y="11"/>
                    <a:pt x="108" y="11"/>
                    <a:pt x="108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27" y="6"/>
                    <a:pt x="127" y="6"/>
                    <a:pt x="127" y="6"/>
                  </a:cubicBezTo>
                  <a:cubicBezTo>
                    <a:pt x="133" y="4"/>
                    <a:pt x="133" y="4"/>
                    <a:pt x="133" y="4"/>
                  </a:cubicBezTo>
                  <a:cubicBezTo>
                    <a:pt x="135" y="0"/>
                    <a:pt x="135" y="0"/>
                    <a:pt x="135" y="0"/>
                  </a:cubicBezTo>
                  <a:cubicBezTo>
                    <a:pt x="144" y="2"/>
                    <a:pt x="144" y="2"/>
                    <a:pt x="144" y="2"/>
                  </a:cubicBezTo>
                  <a:cubicBezTo>
                    <a:pt x="155" y="5"/>
                    <a:pt x="155" y="5"/>
                    <a:pt x="155" y="5"/>
                  </a:cubicBezTo>
                  <a:cubicBezTo>
                    <a:pt x="164" y="12"/>
                    <a:pt x="164" y="12"/>
                    <a:pt x="164" y="12"/>
                  </a:cubicBezTo>
                  <a:cubicBezTo>
                    <a:pt x="176" y="10"/>
                    <a:pt x="176" y="10"/>
                    <a:pt x="176" y="10"/>
                  </a:cubicBezTo>
                  <a:cubicBezTo>
                    <a:pt x="181" y="17"/>
                    <a:pt x="181" y="17"/>
                    <a:pt x="181" y="17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8" y="42"/>
                    <a:pt x="178" y="42"/>
                    <a:pt x="178" y="42"/>
                  </a:cubicBezTo>
                  <a:cubicBezTo>
                    <a:pt x="178" y="43"/>
                    <a:pt x="178" y="44"/>
                    <a:pt x="178" y="45"/>
                  </a:cubicBezTo>
                  <a:cubicBezTo>
                    <a:pt x="178" y="48"/>
                    <a:pt x="175" y="48"/>
                    <a:pt x="172" y="51"/>
                  </a:cubicBezTo>
                  <a:cubicBezTo>
                    <a:pt x="168" y="53"/>
                    <a:pt x="170" y="58"/>
                    <a:pt x="167" y="59"/>
                  </a:cubicBezTo>
                  <a:cubicBezTo>
                    <a:pt x="164" y="60"/>
                    <a:pt x="162" y="68"/>
                    <a:pt x="162" y="72"/>
                  </a:cubicBezTo>
                  <a:cubicBezTo>
                    <a:pt x="162" y="77"/>
                    <a:pt x="164" y="80"/>
                    <a:pt x="169" y="85"/>
                  </a:cubicBezTo>
                  <a:cubicBezTo>
                    <a:pt x="173" y="91"/>
                    <a:pt x="175" y="97"/>
                    <a:pt x="171" y="99"/>
                  </a:cubicBezTo>
                  <a:cubicBezTo>
                    <a:pt x="167" y="101"/>
                    <a:pt x="168" y="102"/>
                    <a:pt x="163" y="107"/>
                  </a:cubicBezTo>
                  <a:cubicBezTo>
                    <a:pt x="158" y="112"/>
                    <a:pt x="154" y="112"/>
                    <a:pt x="152" y="109"/>
                  </a:cubicBezTo>
                  <a:cubicBezTo>
                    <a:pt x="150" y="106"/>
                    <a:pt x="146" y="108"/>
                    <a:pt x="144" y="108"/>
                  </a:cubicBezTo>
                  <a:cubicBezTo>
                    <a:pt x="142" y="108"/>
                    <a:pt x="136" y="108"/>
                    <a:pt x="135" y="106"/>
                  </a:cubicBezTo>
                  <a:cubicBezTo>
                    <a:pt x="133" y="104"/>
                    <a:pt x="128" y="106"/>
                    <a:pt x="126" y="109"/>
                  </a:cubicBezTo>
                  <a:cubicBezTo>
                    <a:pt x="123" y="111"/>
                    <a:pt x="119" y="109"/>
                    <a:pt x="114" y="108"/>
                  </a:cubicBezTo>
                  <a:cubicBezTo>
                    <a:pt x="110" y="108"/>
                    <a:pt x="103" y="104"/>
                    <a:pt x="101" y="101"/>
                  </a:cubicBezTo>
                  <a:cubicBezTo>
                    <a:pt x="100" y="98"/>
                    <a:pt x="100" y="94"/>
                    <a:pt x="99" y="92"/>
                  </a:cubicBezTo>
                  <a:cubicBezTo>
                    <a:pt x="99" y="91"/>
                    <a:pt x="90" y="92"/>
                    <a:pt x="88" y="91"/>
                  </a:cubicBezTo>
                  <a:cubicBezTo>
                    <a:pt x="87" y="90"/>
                    <a:pt x="82" y="92"/>
                    <a:pt x="80" y="92"/>
                  </a:cubicBezTo>
                  <a:cubicBezTo>
                    <a:pt x="79" y="92"/>
                    <a:pt x="71" y="90"/>
                    <a:pt x="69" y="88"/>
                  </a:cubicBezTo>
                  <a:cubicBezTo>
                    <a:pt x="66" y="85"/>
                    <a:pt x="65" y="87"/>
                    <a:pt x="61" y="87"/>
                  </a:cubicBezTo>
                  <a:cubicBezTo>
                    <a:pt x="58" y="87"/>
                    <a:pt x="57" y="90"/>
                    <a:pt x="55" y="90"/>
                  </a:cubicBezTo>
                  <a:cubicBezTo>
                    <a:pt x="53" y="90"/>
                    <a:pt x="48" y="92"/>
                    <a:pt x="47" y="94"/>
                  </a:cubicBezTo>
                  <a:cubicBezTo>
                    <a:pt x="45" y="96"/>
                    <a:pt x="44" y="97"/>
                    <a:pt x="41" y="97"/>
                  </a:cubicBezTo>
                  <a:cubicBezTo>
                    <a:pt x="38" y="98"/>
                    <a:pt x="37" y="101"/>
                    <a:pt x="34" y="102"/>
                  </a:cubicBezTo>
                  <a:cubicBezTo>
                    <a:pt x="32" y="103"/>
                    <a:pt x="27" y="105"/>
                    <a:pt x="24" y="107"/>
                  </a:cubicBezTo>
                  <a:cubicBezTo>
                    <a:pt x="22" y="108"/>
                    <a:pt x="20" y="112"/>
                    <a:pt x="16" y="112"/>
                  </a:cubicBezTo>
                  <a:cubicBezTo>
                    <a:pt x="15" y="112"/>
                    <a:pt x="14" y="113"/>
                    <a:pt x="13" y="114"/>
                  </a:cubicBezTo>
                  <a:cubicBezTo>
                    <a:pt x="11" y="112"/>
                    <a:pt x="11" y="112"/>
                    <a:pt x="11" y="112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14" y="101"/>
                    <a:pt x="14" y="101"/>
                    <a:pt x="14" y="101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2" y="83"/>
                    <a:pt x="2" y="83"/>
                    <a:pt x="2" y="83"/>
                  </a:cubicBezTo>
                  <a:cubicBezTo>
                    <a:pt x="0" y="67"/>
                    <a:pt x="0" y="67"/>
                    <a:pt x="0" y="67"/>
                  </a:cubicBezTo>
                  <a:close/>
                  <a:moveTo>
                    <a:pt x="13" y="119"/>
                  </a:move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3" y="119"/>
                    <a:pt x="13" y="119"/>
                  </a:cubicBez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54" name="Р.Татарстан">
              <a:extLst>
                <a:ext uri="{FF2B5EF4-FFF2-40B4-BE49-F238E27FC236}">
                  <a16:creationId xmlns="" xmlns:a16="http://schemas.microsoft.com/office/drawing/2014/main" id="{C1DA5B9D-7A03-240B-68E3-13C11659FAED}"/>
                </a:ext>
              </a:extLst>
            </p:cNvPr>
            <p:cNvSpPr>
              <a:spLocks/>
            </p:cNvSpPr>
            <p:nvPr/>
          </p:nvSpPr>
          <p:spPr bwMode="auto">
            <a:xfrm>
              <a:off x="3904893" y="4108842"/>
              <a:ext cx="431622" cy="303727"/>
            </a:xfrm>
            <a:custGeom>
              <a:avLst/>
              <a:gdLst>
                <a:gd name="T0" fmla="*/ 0 w 240"/>
                <a:gd name="T1" fmla="*/ 52 h 202"/>
                <a:gd name="T2" fmla="*/ 12 w 240"/>
                <a:gd name="T3" fmla="*/ 48 h 202"/>
                <a:gd name="T4" fmla="*/ 27 w 240"/>
                <a:gd name="T5" fmla="*/ 54 h 202"/>
                <a:gd name="T6" fmla="*/ 44 w 240"/>
                <a:gd name="T7" fmla="*/ 48 h 202"/>
                <a:gd name="T8" fmla="*/ 44 w 240"/>
                <a:gd name="T9" fmla="*/ 29 h 202"/>
                <a:gd name="T10" fmla="*/ 69 w 240"/>
                <a:gd name="T11" fmla="*/ 21 h 202"/>
                <a:gd name="T12" fmla="*/ 83 w 240"/>
                <a:gd name="T13" fmla="*/ 16 h 202"/>
                <a:gd name="T14" fmla="*/ 102 w 240"/>
                <a:gd name="T15" fmla="*/ 8 h 202"/>
                <a:gd name="T16" fmla="*/ 112 w 240"/>
                <a:gd name="T17" fmla="*/ 0 h 202"/>
                <a:gd name="T18" fmla="*/ 121 w 240"/>
                <a:gd name="T19" fmla="*/ 6 h 202"/>
                <a:gd name="T20" fmla="*/ 140 w 240"/>
                <a:gd name="T21" fmla="*/ 6 h 202"/>
                <a:gd name="T22" fmla="*/ 144 w 240"/>
                <a:gd name="T23" fmla="*/ 14 h 202"/>
                <a:gd name="T24" fmla="*/ 154 w 240"/>
                <a:gd name="T25" fmla="*/ 12 h 202"/>
                <a:gd name="T26" fmla="*/ 160 w 240"/>
                <a:gd name="T27" fmla="*/ 35 h 202"/>
                <a:gd name="T28" fmla="*/ 171 w 240"/>
                <a:gd name="T29" fmla="*/ 50 h 202"/>
                <a:gd name="T30" fmla="*/ 187 w 240"/>
                <a:gd name="T31" fmla="*/ 56 h 202"/>
                <a:gd name="T32" fmla="*/ 200 w 240"/>
                <a:gd name="T33" fmla="*/ 68 h 202"/>
                <a:gd name="T34" fmla="*/ 212 w 240"/>
                <a:gd name="T35" fmla="*/ 75 h 202"/>
                <a:gd name="T36" fmla="*/ 223 w 240"/>
                <a:gd name="T37" fmla="*/ 79 h 202"/>
                <a:gd name="T38" fmla="*/ 223 w 240"/>
                <a:gd name="T39" fmla="*/ 87 h 202"/>
                <a:gd name="T40" fmla="*/ 231 w 240"/>
                <a:gd name="T41" fmla="*/ 93 h 202"/>
                <a:gd name="T42" fmla="*/ 221 w 240"/>
                <a:gd name="T43" fmla="*/ 104 h 202"/>
                <a:gd name="T44" fmla="*/ 237 w 240"/>
                <a:gd name="T45" fmla="*/ 110 h 202"/>
                <a:gd name="T46" fmla="*/ 233 w 240"/>
                <a:gd name="T47" fmla="*/ 112 h 202"/>
                <a:gd name="T48" fmla="*/ 237 w 240"/>
                <a:gd name="T49" fmla="*/ 118 h 202"/>
                <a:gd name="T50" fmla="*/ 240 w 240"/>
                <a:gd name="T51" fmla="*/ 129 h 202"/>
                <a:gd name="T52" fmla="*/ 227 w 240"/>
                <a:gd name="T53" fmla="*/ 139 h 202"/>
                <a:gd name="T54" fmla="*/ 215 w 240"/>
                <a:gd name="T55" fmla="*/ 143 h 202"/>
                <a:gd name="T56" fmla="*/ 194 w 240"/>
                <a:gd name="T57" fmla="*/ 143 h 202"/>
                <a:gd name="T58" fmla="*/ 200 w 240"/>
                <a:gd name="T59" fmla="*/ 166 h 202"/>
                <a:gd name="T60" fmla="*/ 187 w 240"/>
                <a:gd name="T61" fmla="*/ 177 h 202"/>
                <a:gd name="T62" fmla="*/ 177 w 240"/>
                <a:gd name="T63" fmla="*/ 179 h 202"/>
                <a:gd name="T64" fmla="*/ 177 w 240"/>
                <a:gd name="T65" fmla="*/ 189 h 202"/>
                <a:gd name="T66" fmla="*/ 165 w 240"/>
                <a:gd name="T67" fmla="*/ 202 h 202"/>
                <a:gd name="T68" fmla="*/ 165 w 240"/>
                <a:gd name="T69" fmla="*/ 200 h 202"/>
                <a:gd name="T70" fmla="*/ 154 w 240"/>
                <a:gd name="T71" fmla="*/ 191 h 202"/>
                <a:gd name="T72" fmla="*/ 160 w 240"/>
                <a:gd name="T73" fmla="*/ 181 h 202"/>
                <a:gd name="T74" fmla="*/ 154 w 240"/>
                <a:gd name="T75" fmla="*/ 171 h 202"/>
                <a:gd name="T76" fmla="*/ 140 w 240"/>
                <a:gd name="T77" fmla="*/ 171 h 202"/>
                <a:gd name="T78" fmla="*/ 135 w 240"/>
                <a:gd name="T79" fmla="*/ 160 h 202"/>
                <a:gd name="T80" fmla="*/ 140 w 240"/>
                <a:gd name="T81" fmla="*/ 148 h 202"/>
                <a:gd name="T82" fmla="*/ 112 w 240"/>
                <a:gd name="T83" fmla="*/ 131 h 202"/>
                <a:gd name="T84" fmla="*/ 100 w 240"/>
                <a:gd name="T85" fmla="*/ 141 h 202"/>
                <a:gd name="T86" fmla="*/ 81 w 240"/>
                <a:gd name="T87" fmla="*/ 123 h 202"/>
                <a:gd name="T88" fmla="*/ 81 w 240"/>
                <a:gd name="T89" fmla="*/ 125 h 202"/>
                <a:gd name="T90" fmla="*/ 81 w 240"/>
                <a:gd name="T91" fmla="*/ 118 h 202"/>
                <a:gd name="T92" fmla="*/ 69 w 240"/>
                <a:gd name="T93" fmla="*/ 104 h 202"/>
                <a:gd name="T94" fmla="*/ 67 w 240"/>
                <a:gd name="T95" fmla="*/ 91 h 202"/>
                <a:gd name="T96" fmla="*/ 60 w 240"/>
                <a:gd name="T97" fmla="*/ 81 h 202"/>
                <a:gd name="T98" fmla="*/ 54 w 240"/>
                <a:gd name="T99" fmla="*/ 85 h 202"/>
                <a:gd name="T100" fmla="*/ 48 w 240"/>
                <a:gd name="T101" fmla="*/ 87 h 202"/>
                <a:gd name="T102" fmla="*/ 23 w 240"/>
                <a:gd name="T103" fmla="*/ 64 h 202"/>
                <a:gd name="T104" fmla="*/ 14 w 240"/>
                <a:gd name="T105" fmla="*/ 62 h 202"/>
                <a:gd name="T106" fmla="*/ 2 w 240"/>
                <a:gd name="T107" fmla="*/ 64 h 202"/>
                <a:gd name="T108" fmla="*/ 2 w 240"/>
                <a:gd name="T109" fmla="*/ 54 h 202"/>
                <a:gd name="T110" fmla="*/ 0 w 240"/>
                <a:gd name="T111" fmla="*/ 5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40" h="202">
                  <a:moveTo>
                    <a:pt x="0" y="52"/>
                  </a:moveTo>
                  <a:lnTo>
                    <a:pt x="12" y="48"/>
                  </a:lnTo>
                  <a:lnTo>
                    <a:pt x="27" y="54"/>
                  </a:lnTo>
                  <a:lnTo>
                    <a:pt x="44" y="48"/>
                  </a:lnTo>
                  <a:lnTo>
                    <a:pt x="44" y="29"/>
                  </a:lnTo>
                  <a:lnTo>
                    <a:pt x="69" y="21"/>
                  </a:lnTo>
                  <a:lnTo>
                    <a:pt x="83" y="16"/>
                  </a:lnTo>
                  <a:lnTo>
                    <a:pt x="102" y="8"/>
                  </a:lnTo>
                  <a:lnTo>
                    <a:pt x="112" y="0"/>
                  </a:lnTo>
                  <a:lnTo>
                    <a:pt x="121" y="6"/>
                  </a:lnTo>
                  <a:lnTo>
                    <a:pt x="140" y="6"/>
                  </a:lnTo>
                  <a:lnTo>
                    <a:pt x="144" y="14"/>
                  </a:lnTo>
                  <a:lnTo>
                    <a:pt x="154" y="12"/>
                  </a:lnTo>
                  <a:lnTo>
                    <a:pt x="160" y="35"/>
                  </a:lnTo>
                  <a:lnTo>
                    <a:pt x="171" y="50"/>
                  </a:lnTo>
                  <a:lnTo>
                    <a:pt x="187" y="56"/>
                  </a:lnTo>
                  <a:lnTo>
                    <a:pt x="200" y="68"/>
                  </a:lnTo>
                  <a:lnTo>
                    <a:pt x="212" y="75"/>
                  </a:lnTo>
                  <a:lnTo>
                    <a:pt x="223" y="79"/>
                  </a:lnTo>
                  <a:lnTo>
                    <a:pt x="223" y="87"/>
                  </a:lnTo>
                  <a:lnTo>
                    <a:pt x="231" y="93"/>
                  </a:lnTo>
                  <a:lnTo>
                    <a:pt x="221" y="104"/>
                  </a:lnTo>
                  <a:lnTo>
                    <a:pt x="237" y="110"/>
                  </a:lnTo>
                  <a:lnTo>
                    <a:pt x="233" y="112"/>
                  </a:lnTo>
                  <a:lnTo>
                    <a:pt x="237" y="118"/>
                  </a:lnTo>
                  <a:lnTo>
                    <a:pt x="240" y="129"/>
                  </a:lnTo>
                  <a:lnTo>
                    <a:pt x="227" y="139"/>
                  </a:lnTo>
                  <a:lnTo>
                    <a:pt x="215" y="143"/>
                  </a:lnTo>
                  <a:lnTo>
                    <a:pt x="194" y="143"/>
                  </a:lnTo>
                  <a:lnTo>
                    <a:pt x="200" y="166"/>
                  </a:lnTo>
                  <a:lnTo>
                    <a:pt x="187" y="177"/>
                  </a:lnTo>
                  <a:lnTo>
                    <a:pt x="177" y="179"/>
                  </a:lnTo>
                  <a:lnTo>
                    <a:pt x="177" y="189"/>
                  </a:lnTo>
                  <a:lnTo>
                    <a:pt x="165" y="202"/>
                  </a:lnTo>
                  <a:lnTo>
                    <a:pt x="165" y="200"/>
                  </a:lnTo>
                  <a:lnTo>
                    <a:pt x="154" y="191"/>
                  </a:lnTo>
                  <a:lnTo>
                    <a:pt x="160" y="181"/>
                  </a:lnTo>
                  <a:lnTo>
                    <a:pt x="154" y="171"/>
                  </a:lnTo>
                  <a:lnTo>
                    <a:pt x="140" y="171"/>
                  </a:lnTo>
                  <a:lnTo>
                    <a:pt x="135" y="160"/>
                  </a:lnTo>
                  <a:lnTo>
                    <a:pt x="140" y="148"/>
                  </a:lnTo>
                  <a:lnTo>
                    <a:pt x="112" y="131"/>
                  </a:lnTo>
                  <a:lnTo>
                    <a:pt x="100" y="141"/>
                  </a:lnTo>
                  <a:lnTo>
                    <a:pt x="81" y="123"/>
                  </a:lnTo>
                  <a:lnTo>
                    <a:pt x="81" y="125"/>
                  </a:lnTo>
                  <a:lnTo>
                    <a:pt x="81" y="118"/>
                  </a:lnTo>
                  <a:lnTo>
                    <a:pt x="69" y="104"/>
                  </a:lnTo>
                  <a:lnTo>
                    <a:pt x="67" y="91"/>
                  </a:lnTo>
                  <a:lnTo>
                    <a:pt x="60" y="81"/>
                  </a:lnTo>
                  <a:lnTo>
                    <a:pt x="54" y="85"/>
                  </a:lnTo>
                  <a:lnTo>
                    <a:pt x="48" y="87"/>
                  </a:lnTo>
                  <a:lnTo>
                    <a:pt x="23" y="64"/>
                  </a:lnTo>
                  <a:lnTo>
                    <a:pt x="14" y="62"/>
                  </a:lnTo>
                  <a:lnTo>
                    <a:pt x="2" y="64"/>
                  </a:lnTo>
                  <a:lnTo>
                    <a:pt x="2" y="54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55" name="Р.Алания-Сев.Осетия">
              <a:extLst>
                <a:ext uri="{FF2B5EF4-FFF2-40B4-BE49-F238E27FC236}">
                  <a16:creationId xmlns="" xmlns:a16="http://schemas.microsoft.com/office/drawing/2014/main" id="{B3FC8C20-FE7B-F495-C053-08CBF02942B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9356" y="4862694"/>
              <a:ext cx="138479" cy="93222"/>
            </a:xfrm>
            <a:custGeom>
              <a:avLst/>
              <a:gdLst>
                <a:gd name="T0" fmla="*/ 0 w 37"/>
                <a:gd name="T1" fmla="*/ 9 h 30"/>
                <a:gd name="T2" fmla="*/ 8 w 37"/>
                <a:gd name="T3" fmla="*/ 7 h 30"/>
                <a:gd name="T4" fmla="*/ 14 w 37"/>
                <a:gd name="T5" fmla="*/ 8 h 30"/>
                <a:gd name="T6" fmla="*/ 17 w 37"/>
                <a:gd name="T7" fmla="*/ 10 h 30"/>
                <a:gd name="T8" fmla="*/ 23 w 37"/>
                <a:gd name="T9" fmla="*/ 7 h 30"/>
                <a:gd name="T10" fmla="*/ 26 w 37"/>
                <a:gd name="T11" fmla="*/ 7 h 30"/>
                <a:gd name="T12" fmla="*/ 26 w 37"/>
                <a:gd name="T13" fmla="*/ 1 h 30"/>
                <a:gd name="T14" fmla="*/ 30 w 37"/>
                <a:gd name="T15" fmla="*/ 0 h 30"/>
                <a:gd name="T16" fmla="*/ 34 w 37"/>
                <a:gd name="T17" fmla="*/ 2 h 30"/>
                <a:gd name="T18" fmla="*/ 37 w 37"/>
                <a:gd name="T19" fmla="*/ 5 h 30"/>
                <a:gd name="T20" fmla="*/ 37 w 37"/>
                <a:gd name="T21" fmla="*/ 11 h 30"/>
                <a:gd name="T22" fmla="*/ 32 w 37"/>
                <a:gd name="T23" fmla="*/ 12 h 30"/>
                <a:gd name="T24" fmla="*/ 32 w 37"/>
                <a:gd name="T25" fmla="*/ 13 h 30"/>
                <a:gd name="T26" fmla="*/ 27 w 37"/>
                <a:gd name="T27" fmla="*/ 11 h 30"/>
                <a:gd name="T28" fmla="*/ 25 w 37"/>
                <a:gd name="T29" fmla="*/ 17 h 30"/>
                <a:gd name="T30" fmla="*/ 25 w 37"/>
                <a:gd name="T31" fmla="*/ 24 h 30"/>
                <a:gd name="T32" fmla="*/ 23 w 37"/>
                <a:gd name="T33" fmla="*/ 28 h 30"/>
                <a:gd name="T34" fmla="*/ 20 w 37"/>
                <a:gd name="T35" fmla="*/ 30 h 30"/>
                <a:gd name="T36" fmla="*/ 15 w 37"/>
                <a:gd name="T37" fmla="*/ 26 h 30"/>
                <a:gd name="T38" fmla="*/ 3 w 37"/>
                <a:gd name="T39" fmla="*/ 22 h 30"/>
                <a:gd name="T40" fmla="*/ 4 w 37"/>
                <a:gd name="T41" fmla="*/ 15 h 30"/>
                <a:gd name="T42" fmla="*/ 0 w 37"/>
                <a:gd name="T43" fmla="*/ 9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7" h="30">
                  <a:moveTo>
                    <a:pt x="0" y="9"/>
                  </a:moveTo>
                  <a:cubicBezTo>
                    <a:pt x="8" y="7"/>
                    <a:pt x="8" y="7"/>
                    <a:pt x="8" y="7"/>
                  </a:cubicBezTo>
                  <a:cubicBezTo>
                    <a:pt x="14" y="8"/>
                    <a:pt x="14" y="8"/>
                    <a:pt x="14" y="8"/>
                  </a:cubicBezTo>
                  <a:cubicBezTo>
                    <a:pt x="17" y="10"/>
                    <a:pt x="17" y="10"/>
                    <a:pt x="17" y="10"/>
                  </a:cubicBezTo>
                  <a:cubicBezTo>
                    <a:pt x="23" y="7"/>
                    <a:pt x="23" y="7"/>
                    <a:pt x="23" y="7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6" y="1"/>
                    <a:pt x="26" y="1"/>
                    <a:pt x="26" y="1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7" y="5"/>
                    <a:pt x="37" y="5"/>
                    <a:pt x="37" y="5"/>
                  </a:cubicBezTo>
                  <a:cubicBezTo>
                    <a:pt x="37" y="11"/>
                    <a:pt x="37" y="11"/>
                    <a:pt x="37" y="11"/>
                  </a:cubicBezTo>
                  <a:cubicBezTo>
                    <a:pt x="35" y="11"/>
                    <a:pt x="32" y="11"/>
                    <a:pt x="32" y="12"/>
                  </a:cubicBezTo>
                  <a:cubicBezTo>
                    <a:pt x="32" y="12"/>
                    <a:pt x="32" y="13"/>
                    <a:pt x="32" y="13"/>
                  </a:cubicBezTo>
                  <a:cubicBezTo>
                    <a:pt x="27" y="11"/>
                    <a:pt x="27" y="11"/>
                    <a:pt x="27" y="11"/>
                  </a:cubicBezTo>
                  <a:cubicBezTo>
                    <a:pt x="27" y="11"/>
                    <a:pt x="25" y="16"/>
                    <a:pt x="25" y="17"/>
                  </a:cubicBezTo>
                  <a:cubicBezTo>
                    <a:pt x="25" y="18"/>
                    <a:pt x="25" y="24"/>
                    <a:pt x="25" y="24"/>
                  </a:cubicBezTo>
                  <a:cubicBezTo>
                    <a:pt x="25" y="24"/>
                    <a:pt x="24" y="28"/>
                    <a:pt x="23" y="28"/>
                  </a:cubicBezTo>
                  <a:cubicBezTo>
                    <a:pt x="23" y="28"/>
                    <a:pt x="21" y="29"/>
                    <a:pt x="20" y="30"/>
                  </a:cubicBezTo>
                  <a:cubicBezTo>
                    <a:pt x="18" y="28"/>
                    <a:pt x="16" y="27"/>
                    <a:pt x="15" y="26"/>
                  </a:cubicBezTo>
                  <a:cubicBezTo>
                    <a:pt x="12" y="24"/>
                    <a:pt x="5" y="25"/>
                    <a:pt x="3" y="22"/>
                  </a:cubicBezTo>
                  <a:cubicBezTo>
                    <a:pt x="2" y="19"/>
                    <a:pt x="3" y="18"/>
                    <a:pt x="4" y="15"/>
                  </a:cubicBezTo>
                  <a:cubicBezTo>
                    <a:pt x="4" y="13"/>
                    <a:pt x="2" y="11"/>
                    <a:pt x="0" y="9"/>
                  </a:cubicBez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56" name="Р.Саха (Якутия)">
              <a:extLst>
                <a:ext uri="{FF2B5EF4-FFF2-40B4-BE49-F238E27FC236}">
                  <a16:creationId xmlns="" xmlns:a16="http://schemas.microsoft.com/office/drawing/2014/main" id="{8EE273FF-411B-7DD0-40CB-1078FEA819E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116881" y="2371957"/>
              <a:ext cx="1985461" cy="2049406"/>
            </a:xfrm>
            <a:custGeom>
              <a:avLst/>
              <a:gdLst>
                <a:gd name="T0" fmla="*/ 30 w 530"/>
                <a:gd name="T1" fmla="*/ 215 h 654"/>
                <a:gd name="T2" fmla="*/ 118 w 530"/>
                <a:gd name="T3" fmla="*/ 199 h 654"/>
                <a:gd name="T4" fmla="*/ 163 w 530"/>
                <a:gd name="T5" fmla="*/ 171 h 654"/>
                <a:gd name="T6" fmla="*/ 171 w 530"/>
                <a:gd name="T7" fmla="*/ 197 h 654"/>
                <a:gd name="T8" fmla="*/ 222 w 530"/>
                <a:gd name="T9" fmla="*/ 187 h 654"/>
                <a:gd name="T10" fmla="*/ 272 w 530"/>
                <a:gd name="T11" fmla="*/ 151 h 654"/>
                <a:gd name="T12" fmla="*/ 251 w 530"/>
                <a:gd name="T13" fmla="*/ 113 h 654"/>
                <a:gd name="T14" fmla="*/ 302 w 530"/>
                <a:gd name="T15" fmla="*/ 92 h 654"/>
                <a:gd name="T16" fmla="*/ 336 w 530"/>
                <a:gd name="T17" fmla="*/ 79 h 654"/>
                <a:gd name="T18" fmla="*/ 407 w 530"/>
                <a:gd name="T19" fmla="*/ 23 h 654"/>
                <a:gd name="T20" fmla="*/ 465 w 530"/>
                <a:gd name="T21" fmla="*/ 20 h 654"/>
                <a:gd name="T22" fmla="*/ 490 w 530"/>
                <a:gd name="T23" fmla="*/ 46 h 654"/>
                <a:gd name="T24" fmla="*/ 490 w 530"/>
                <a:gd name="T25" fmla="*/ 91 h 654"/>
                <a:gd name="T26" fmla="*/ 529 w 530"/>
                <a:gd name="T27" fmla="*/ 123 h 654"/>
                <a:gd name="T28" fmla="*/ 504 w 530"/>
                <a:gd name="T29" fmla="*/ 149 h 654"/>
                <a:gd name="T30" fmla="*/ 527 w 530"/>
                <a:gd name="T31" fmla="*/ 199 h 654"/>
                <a:gd name="T32" fmla="*/ 501 w 530"/>
                <a:gd name="T33" fmla="*/ 229 h 654"/>
                <a:gd name="T34" fmla="*/ 486 w 530"/>
                <a:gd name="T35" fmla="*/ 256 h 654"/>
                <a:gd name="T36" fmla="*/ 509 w 530"/>
                <a:gd name="T37" fmla="*/ 307 h 654"/>
                <a:gd name="T38" fmla="*/ 492 w 530"/>
                <a:gd name="T39" fmla="*/ 341 h 654"/>
                <a:gd name="T40" fmla="*/ 462 w 530"/>
                <a:gd name="T41" fmla="*/ 358 h 654"/>
                <a:gd name="T42" fmla="*/ 473 w 530"/>
                <a:gd name="T43" fmla="*/ 414 h 654"/>
                <a:gd name="T44" fmla="*/ 469 w 530"/>
                <a:gd name="T45" fmla="*/ 461 h 654"/>
                <a:gd name="T46" fmla="*/ 445 w 530"/>
                <a:gd name="T47" fmla="*/ 483 h 654"/>
                <a:gd name="T48" fmla="*/ 436 w 530"/>
                <a:gd name="T49" fmla="*/ 515 h 654"/>
                <a:gd name="T50" fmla="*/ 445 w 530"/>
                <a:gd name="T51" fmla="*/ 547 h 654"/>
                <a:gd name="T52" fmla="*/ 462 w 530"/>
                <a:gd name="T53" fmla="*/ 572 h 654"/>
                <a:gd name="T54" fmla="*/ 462 w 530"/>
                <a:gd name="T55" fmla="*/ 598 h 654"/>
                <a:gd name="T56" fmla="*/ 421 w 530"/>
                <a:gd name="T57" fmla="*/ 630 h 654"/>
                <a:gd name="T58" fmla="*/ 382 w 530"/>
                <a:gd name="T59" fmla="*/ 643 h 654"/>
                <a:gd name="T60" fmla="*/ 334 w 530"/>
                <a:gd name="T61" fmla="*/ 645 h 654"/>
                <a:gd name="T62" fmla="*/ 290 w 530"/>
                <a:gd name="T63" fmla="*/ 654 h 654"/>
                <a:gd name="T64" fmla="*/ 267 w 530"/>
                <a:gd name="T65" fmla="*/ 628 h 654"/>
                <a:gd name="T66" fmla="*/ 248 w 530"/>
                <a:gd name="T67" fmla="*/ 597 h 654"/>
                <a:gd name="T68" fmla="*/ 219 w 530"/>
                <a:gd name="T69" fmla="*/ 586 h 654"/>
                <a:gd name="T70" fmla="*/ 178 w 530"/>
                <a:gd name="T71" fmla="*/ 595 h 654"/>
                <a:gd name="T72" fmla="*/ 164 w 530"/>
                <a:gd name="T73" fmla="*/ 641 h 654"/>
                <a:gd name="T74" fmla="*/ 136 w 530"/>
                <a:gd name="T75" fmla="*/ 637 h 654"/>
                <a:gd name="T76" fmla="*/ 114 w 530"/>
                <a:gd name="T77" fmla="*/ 589 h 654"/>
                <a:gd name="T78" fmla="*/ 100 w 530"/>
                <a:gd name="T79" fmla="*/ 563 h 654"/>
                <a:gd name="T80" fmla="*/ 81 w 530"/>
                <a:gd name="T81" fmla="*/ 530 h 654"/>
                <a:gd name="T82" fmla="*/ 64 w 530"/>
                <a:gd name="T83" fmla="*/ 504 h 654"/>
                <a:gd name="T84" fmla="*/ 34 w 530"/>
                <a:gd name="T85" fmla="*/ 508 h 654"/>
                <a:gd name="T86" fmla="*/ 25 w 530"/>
                <a:gd name="T87" fmla="*/ 467 h 654"/>
                <a:gd name="T88" fmla="*/ 17 w 530"/>
                <a:gd name="T89" fmla="*/ 437 h 654"/>
                <a:gd name="T90" fmla="*/ 11 w 530"/>
                <a:gd name="T91" fmla="*/ 385 h 654"/>
                <a:gd name="T92" fmla="*/ 21 w 530"/>
                <a:gd name="T93" fmla="*/ 344 h 654"/>
                <a:gd name="T94" fmla="*/ 31 w 530"/>
                <a:gd name="T95" fmla="*/ 311 h 654"/>
                <a:gd name="T96" fmla="*/ 37 w 530"/>
                <a:gd name="T97" fmla="*/ 280 h 654"/>
                <a:gd name="T98" fmla="*/ 14 w 530"/>
                <a:gd name="T99" fmla="*/ 240 h 654"/>
                <a:gd name="T100" fmla="*/ 234 w 530"/>
                <a:gd name="T101" fmla="*/ 26 h 654"/>
                <a:gd name="T102" fmla="*/ 251 w 530"/>
                <a:gd name="T103" fmla="*/ 6 h 654"/>
                <a:gd name="T104" fmla="*/ 223 w 530"/>
                <a:gd name="T105" fmla="*/ 53 h 654"/>
                <a:gd name="T106" fmla="*/ 203 w 530"/>
                <a:gd name="T107" fmla="*/ 27 h 654"/>
                <a:gd name="T108" fmla="*/ 169 w 530"/>
                <a:gd name="T109" fmla="*/ 47 h 654"/>
                <a:gd name="T110" fmla="*/ 217 w 530"/>
                <a:gd name="T111" fmla="*/ 54 h 654"/>
                <a:gd name="T112" fmla="*/ 235 w 530"/>
                <a:gd name="T113" fmla="*/ 98 h 654"/>
                <a:gd name="T114" fmla="*/ 234 w 530"/>
                <a:gd name="T115" fmla="*/ 90 h 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30" h="654">
                  <a:moveTo>
                    <a:pt x="4" y="211"/>
                  </a:moveTo>
                  <a:cubicBezTo>
                    <a:pt x="4" y="211"/>
                    <a:pt x="4" y="211"/>
                    <a:pt x="4" y="211"/>
                  </a:cubicBezTo>
                  <a:cubicBezTo>
                    <a:pt x="7" y="209"/>
                    <a:pt x="10" y="207"/>
                    <a:pt x="11" y="211"/>
                  </a:cubicBezTo>
                  <a:cubicBezTo>
                    <a:pt x="12" y="215"/>
                    <a:pt x="16" y="217"/>
                    <a:pt x="19" y="214"/>
                  </a:cubicBezTo>
                  <a:cubicBezTo>
                    <a:pt x="22" y="211"/>
                    <a:pt x="22" y="206"/>
                    <a:pt x="25" y="207"/>
                  </a:cubicBezTo>
                  <a:cubicBezTo>
                    <a:pt x="28" y="209"/>
                    <a:pt x="29" y="215"/>
                    <a:pt x="30" y="215"/>
                  </a:cubicBezTo>
                  <a:cubicBezTo>
                    <a:pt x="32" y="215"/>
                    <a:pt x="38" y="212"/>
                    <a:pt x="41" y="209"/>
                  </a:cubicBezTo>
                  <a:cubicBezTo>
                    <a:pt x="43" y="206"/>
                    <a:pt x="52" y="204"/>
                    <a:pt x="61" y="203"/>
                  </a:cubicBezTo>
                  <a:cubicBezTo>
                    <a:pt x="70" y="201"/>
                    <a:pt x="74" y="197"/>
                    <a:pt x="74" y="201"/>
                  </a:cubicBezTo>
                  <a:cubicBezTo>
                    <a:pt x="74" y="205"/>
                    <a:pt x="75" y="207"/>
                    <a:pt x="81" y="210"/>
                  </a:cubicBezTo>
                  <a:cubicBezTo>
                    <a:pt x="87" y="212"/>
                    <a:pt x="99" y="207"/>
                    <a:pt x="103" y="204"/>
                  </a:cubicBezTo>
                  <a:cubicBezTo>
                    <a:pt x="107" y="201"/>
                    <a:pt x="116" y="202"/>
                    <a:pt x="118" y="199"/>
                  </a:cubicBezTo>
                  <a:cubicBezTo>
                    <a:pt x="119" y="195"/>
                    <a:pt x="117" y="191"/>
                    <a:pt x="114" y="189"/>
                  </a:cubicBezTo>
                  <a:cubicBezTo>
                    <a:pt x="111" y="187"/>
                    <a:pt x="108" y="182"/>
                    <a:pt x="110" y="178"/>
                  </a:cubicBezTo>
                  <a:cubicBezTo>
                    <a:pt x="111" y="174"/>
                    <a:pt x="116" y="169"/>
                    <a:pt x="120" y="172"/>
                  </a:cubicBezTo>
                  <a:cubicBezTo>
                    <a:pt x="124" y="174"/>
                    <a:pt x="132" y="174"/>
                    <a:pt x="135" y="171"/>
                  </a:cubicBezTo>
                  <a:cubicBezTo>
                    <a:pt x="138" y="169"/>
                    <a:pt x="144" y="165"/>
                    <a:pt x="148" y="166"/>
                  </a:cubicBezTo>
                  <a:cubicBezTo>
                    <a:pt x="151" y="167"/>
                    <a:pt x="162" y="168"/>
                    <a:pt x="163" y="171"/>
                  </a:cubicBezTo>
                  <a:cubicBezTo>
                    <a:pt x="164" y="174"/>
                    <a:pt x="165" y="176"/>
                    <a:pt x="164" y="177"/>
                  </a:cubicBezTo>
                  <a:cubicBezTo>
                    <a:pt x="162" y="179"/>
                    <a:pt x="170" y="178"/>
                    <a:pt x="171" y="178"/>
                  </a:cubicBezTo>
                  <a:cubicBezTo>
                    <a:pt x="172" y="179"/>
                    <a:pt x="168" y="185"/>
                    <a:pt x="165" y="187"/>
                  </a:cubicBezTo>
                  <a:cubicBezTo>
                    <a:pt x="163" y="188"/>
                    <a:pt x="172" y="183"/>
                    <a:pt x="176" y="186"/>
                  </a:cubicBezTo>
                  <a:cubicBezTo>
                    <a:pt x="180" y="190"/>
                    <a:pt x="183" y="190"/>
                    <a:pt x="181" y="193"/>
                  </a:cubicBezTo>
                  <a:cubicBezTo>
                    <a:pt x="179" y="195"/>
                    <a:pt x="173" y="195"/>
                    <a:pt x="171" y="197"/>
                  </a:cubicBezTo>
                  <a:cubicBezTo>
                    <a:pt x="170" y="198"/>
                    <a:pt x="175" y="198"/>
                    <a:pt x="182" y="203"/>
                  </a:cubicBezTo>
                  <a:cubicBezTo>
                    <a:pt x="189" y="208"/>
                    <a:pt x="201" y="217"/>
                    <a:pt x="203" y="218"/>
                  </a:cubicBezTo>
                  <a:cubicBezTo>
                    <a:pt x="205" y="219"/>
                    <a:pt x="219" y="223"/>
                    <a:pt x="218" y="216"/>
                  </a:cubicBezTo>
                  <a:cubicBezTo>
                    <a:pt x="218" y="210"/>
                    <a:pt x="215" y="202"/>
                    <a:pt x="212" y="196"/>
                  </a:cubicBezTo>
                  <a:cubicBezTo>
                    <a:pt x="209" y="191"/>
                    <a:pt x="208" y="183"/>
                    <a:pt x="210" y="183"/>
                  </a:cubicBezTo>
                  <a:cubicBezTo>
                    <a:pt x="212" y="182"/>
                    <a:pt x="218" y="186"/>
                    <a:pt x="222" y="187"/>
                  </a:cubicBezTo>
                  <a:cubicBezTo>
                    <a:pt x="226" y="189"/>
                    <a:pt x="236" y="186"/>
                    <a:pt x="236" y="184"/>
                  </a:cubicBezTo>
                  <a:cubicBezTo>
                    <a:pt x="237" y="182"/>
                    <a:pt x="236" y="174"/>
                    <a:pt x="243" y="171"/>
                  </a:cubicBezTo>
                  <a:cubicBezTo>
                    <a:pt x="249" y="167"/>
                    <a:pt x="251" y="166"/>
                    <a:pt x="257" y="168"/>
                  </a:cubicBezTo>
                  <a:cubicBezTo>
                    <a:pt x="263" y="170"/>
                    <a:pt x="265" y="164"/>
                    <a:pt x="261" y="163"/>
                  </a:cubicBezTo>
                  <a:cubicBezTo>
                    <a:pt x="258" y="162"/>
                    <a:pt x="258" y="159"/>
                    <a:pt x="261" y="156"/>
                  </a:cubicBezTo>
                  <a:cubicBezTo>
                    <a:pt x="265" y="154"/>
                    <a:pt x="273" y="154"/>
                    <a:pt x="272" y="151"/>
                  </a:cubicBezTo>
                  <a:cubicBezTo>
                    <a:pt x="271" y="148"/>
                    <a:pt x="262" y="142"/>
                    <a:pt x="261" y="139"/>
                  </a:cubicBezTo>
                  <a:cubicBezTo>
                    <a:pt x="261" y="136"/>
                    <a:pt x="262" y="131"/>
                    <a:pt x="260" y="132"/>
                  </a:cubicBezTo>
                  <a:cubicBezTo>
                    <a:pt x="258" y="134"/>
                    <a:pt x="255" y="139"/>
                    <a:pt x="252" y="134"/>
                  </a:cubicBezTo>
                  <a:cubicBezTo>
                    <a:pt x="248" y="129"/>
                    <a:pt x="252" y="127"/>
                    <a:pt x="255" y="126"/>
                  </a:cubicBezTo>
                  <a:cubicBezTo>
                    <a:pt x="259" y="125"/>
                    <a:pt x="259" y="120"/>
                    <a:pt x="258" y="118"/>
                  </a:cubicBezTo>
                  <a:cubicBezTo>
                    <a:pt x="257" y="117"/>
                    <a:pt x="250" y="114"/>
                    <a:pt x="251" y="113"/>
                  </a:cubicBezTo>
                  <a:cubicBezTo>
                    <a:pt x="252" y="112"/>
                    <a:pt x="253" y="109"/>
                    <a:pt x="257" y="109"/>
                  </a:cubicBezTo>
                  <a:cubicBezTo>
                    <a:pt x="260" y="110"/>
                    <a:pt x="267" y="105"/>
                    <a:pt x="271" y="102"/>
                  </a:cubicBezTo>
                  <a:cubicBezTo>
                    <a:pt x="275" y="98"/>
                    <a:pt x="281" y="96"/>
                    <a:pt x="286" y="92"/>
                  </a:cubicBezTo>
                  <a:cubicBezTo>
                    <a:pt x="290" y="89"/>
                    <a:pt x="298" y="83"/>
                    <a:pt x="299" y="86"/>
                  </a:cubicBezTo>
                  <a:cubicBezTo>
                    <a:pt x="301" y="88"/>
                    <a:pt x="295" y="92"/>
                    <a:pt x="294" y="95"/>
                  </a:cubicBezTo>
                  <a:cubicBezTo>
                    <a:pt x="293" y="98"/>
                    <a:pt x="300" y="94"/>
                    <a:pt x="302" y="92"/>
                  </a:cubicBezTo>
                  <a:cubicBezTo>
                    <a:pt x="304" y="90"/>
                    <a:pt x="305" y="95"/>
                    <a:pt x="306" y="97"/>
                  </a:cubicBezTo>
                  <a:cubicBezTo>
                    <a:pt x="307" y="99"/>
                    <a:pt x="310" y="95"/>
                    <a:pt x="307" y="90"/>
                  </a:cubicBezTo>
                  <a:cubicBezTo>
                    <a:pt x="304" y="85"/>
                    <a:pt x="305" y="82"/>
                    <a:pt x="308" y="78"/>
                  </a:cubicBezTo>
                  <a:cubicBezTo>
                    <a:pt x="312" y="75"/>
                    <a:pt x="319" y="71"/>
                    <a:pt x="325" y="69"/>
                  </a:cubicBezTo>
                  <a:cubicBezTo>
                    <a:pt x="331" y="67"/>
                    <a:pt x="336" y="69"/>
                    <a:pt x="335" y="72"/>
                  </a:cubicBezTo>
                  <a:cubicBezTo>
                    <a:pt x="333" y="75"/>
                    <a:pt x="331" y="81"/>
                    <a:pt x="336" y="79"/>
                  </a:cubicBezTo>
                  <a:cubicBezTo>
                    <a:pt x="341" y="78"/>
                    <a:pt x="345" y="74"/>
                    <a:pt x="347" y="76"/>
                  </a:cubicBezTo>
                  <a:cubicBezTo>
                    <a:pt x="349" y="78"/>
                    <a:pt x="353" y="78"/>
                    <a:pt x="356" y="74"/>
                  </a:cubicBezTo>
                  <a:cubicBezTo>
                    <a:pt x="359" y="70"/>
                    <a:pt x="366" y="69"/>
                    <a:pt x="368" y="72"/>
                  </a:cubicBezTo>
                  <a:cubicBezTo>
                    <a:pt x="370" y="75"/>
                    <a:pt x="381" y="71"/>
                    <a:pt x="383" y="64"/>
                  </a:cubicBezTo>
                  <a:cubicBezTo>
                    <a:pt x="385" y="56"/>
                    <a:pt x="385" y="49"/>
                    <a:pt x="391" y="43"/>
                  </a:cubicBezTo>
                  <a:cubicBezTo>
                    <a:pt x="396" y="37"/>
                    <a:pt x="399" y="30"/>
                    <a:pt x="407" y="23"/>
                  </a:cubicBezTo>
                  <a:cubicBezTo>
                    <a:pt x="415" y="15"/>
                    <a:pt x="428" y="16"/>
                    <a:pt x="434" y="19"/>
                  </a:cubicBezTo>
                  <a:cubicBezTo>
                    <a:pt x="440" y="22"/>
                    <a:pt x="438" y="25"/>
                    <a:pt x="443" y="29"/>
                  </a:cubicBezTo>
                  <a:cubicBezTo>
                    <a:pt x="447" y="32"/>
                    <a:pt x="452" y="26"/>
                    <a:pt x="453" y="23"/>
                  </a:cubicBezTo>
                  <a:cubicBezTo>
                    <a:pt x="455" y="20"/>
                    <a:pt x="460" y="24"/>
                    <a:pt x="464" y="27"/>
                  </a:cubicBezTo>
                  <a:cubicBezTo>
                    <a:pt x="468" y="31"/>
                    <a:pt x="474" y="32"/>
                    <a:pt x="474" y="30"/>
                  </a:cubicBezTo>
                  <a:cubicBezTo>
                    <a:pt x="474" y="28"/>
                    <a:pt x="468" y="26"/>
                    <a:pt x="465" y="20"/>
                  </a:cubicBezTo>
                  <a:cubicBezTo>
                    <a:pt x="462" y="15"/>
                    <a:pt x="462" y="14"/>
                    <a:pt x="464" y="9"/>
                  </a:cubicBezTo>
                  <a:cubicBezTo>
                    <a:pt x="476" y="16"/>
                    <a:pt x="476" y="16"/>
                    <a:pt x="476" y="16"/>
                  </a:cubicBezTo>
                  <a:cubicBezTo>
                    <a:pt x="489" y="23"/>
                    <a:pt x="489" y="23"/>
                    <a:pt x="489" y="23"/>
                  </a:cubicBezTo>
                  <a:cubicBezTo>
                    <a:pt x="494" y="27"/>
                    <a:pt x="494" y="27"/>
                    <a:pt x="494" y="27"/>
                  </a:cubicBezTo>
                  <a:cubicBezTo>
                    <a:pt x="501" y="36"/>
                    <a:pt x="501" y="36"/>
                    <a:pt x="501" y="36"/>
                  </a:cubicBezTo>
                  <a:cubicBezTo>
                    <a:pt x="490" y="46"/>
                    <a:pt x="490" y="46"/>
                    <a:pt x="490" y="46"/>
                  </a:cubicBezTo>
                  <a:cubicBezTo>
                    <a:pt x="490" y="53"/>
                    <a:pt x="490" y="53"/>
                    <a:pt x="490" y="53"/>
                  </a:cubicBezTo>
                  <a:cubicBezTo>
                    <a:pt x="486" y="62"/>
                    <a:pt x="486" y="62"/>
                    <a:pt x="486" y="62"/>
                  </a:cubicBezTo>
                  <a:cubicBezTo>
                    <a:pt x="484" y="67"/>
                    <a:pt x="484" y="67"/>
                    <a:pt x="484" y="67"/>
                  </a:cubicBezTo>
                  <a:cubicBezTo>
                    <a:pt x="483" y="75"/>
                    <a:pt x="483" y="75"/>
                    <a:pt x="483" y="75"/>
                  </a:cubicBezTo>
                  <a:cubicBezTo>
                    <a:pt x="490" y="83"/>
                    <a:pt x="490" y="83"/>
                    <a:pt x="490" y="83"/>
                  </a:cubicBezTo>
                  <a:cubicBezTo>
                    <a:pt x="490" y="91"/>
                    <a:pt x="490" y="91"/>
                    <a:pt x="490" y="91"/>
                  </a:cubicBezTo>
                  <a:cubicBezTo>
                    <a:pt x="503" y="91"/>
                    <a:pt x="503" y="91"/>
                    <a:pt x="503" y="91"/>
                  </a:cubicBezTo>
                  <a:cubicBezTo>
                    <a:pt x="513" y="90"/>
                    <a:pt x="513" y="90"/>
                    <a:pt x="513" y="90"/>
                  </a:cubicBezTo>
                  <a:cubicBezTo>
                    <a:pt x="523" y="99"/>
                    <a:pt x="523" y="99"/>
                    <a:pt x="523" y="99"/>
                  </a:cubicBezTo>
                  <a:cubicBezTo>
                    <a:pt x="529" y="106"/>
                    <a:pt x="529" y="106"/>
                    <a:pt x="529" y="106"/>
                  </a:cubicBezTo>
                  <a:cubicBezTo>
                    <a:pt x="530" y="116"/>
                    <a:pt x="530" y="116"/>
                    <a:pt x="530" y="116"/>
                  </a:cubicBezTo>
                  <a:cubicBezTo>
                    <a:pt x="529" y="123"/>
                    <a:pt x="529" y="123"/>
                    <a:pt x="529" y="123"/>
                  </a:cubicBezTo>
                  <a:cubicBezTo>
                    <a:pt x="517" y="123"/>
                    <a:pt x="517" y="123"/>
                    <a:pt x="517" y="123"/>
                  </a:cubicBezTo>
                  <a:cubicBezTo>
                    <a:pt x="517" y="131"/>
                    <a:pt x="517" y="131"/>
                    <a:pt x="517" y="131"/>
                  </a:cubicBezTo>
                  <a:cubicBezTo>
                    <a:pt x="509" y="131"/>
                    <a:pt x="509" y="131"/>
                    <a:pt x="509" y="131"/>
                  </a:cubicBezTo>
                  <a:cubicBezTo>
                    <a:pt x="508" y="141"/>
                    <a:pt x="508" y="141"/>
                    <a:pt x="508" y="141"/>
                  </a:cubicBezTo>
                  <a:cubicBezTo>
                    <a:pt x="502" y="144"/>
                    <a:pt x="502" y="144"/>
                    <a:pt x="502" y="144"/>
                  </a:cubicBezTo>
                  <a:cubicBezTo>
                    <a:pt x="504" y="149"/>
                    <a:pt x="504" y="149"/>
                    <a:pt x="504" y="149"/>
                  </a:cubicBezTo>
                  <a:cubicBezTo>
                    <a:pt x="512" y="153"/>
                    <a:pt x="512" y="153"/>
                    <a:pt x="512" y="153"/>
                  </a:cubicBezTo>
                  <a:cubicBezTo>
                    <a:pt x="504" y="159"/>
                    <a:pt x="504" y="159"/>
                    <a:pt x="504" y="159"/>
                  </a:cubicBezTo>
                  <a:cubicBezTo>
                    <a:pt x="514" y="168"/>
                    <a:pt x="514" y="168"/>
                    <a:pt x="514" y="168"/>
                  </a:cubicBezTo>
                  <a:cubicBezTo>
                    <a:pt x="513" y="181"/>
                    <a:pt x="513" y="181"/>
                    <a:pt x="513" y="181"/>
                  </a:cubicBezTo>
                  <a:cubicBezTo>
                    <a:pt x="525" y="191"/>
                    <a:pt x="525" y="191"/>
                    <a:pt x="525" y="191"/>
                  </a:cubicBezTo>
                  <a:cubicBezTo>
                    <a:pt x="527" y="199"/>
                    <a:pt x="527" y="199"/>
                    <a:pt x="527" y="199"/>
                  </a:cubicBezTo>
                  <a:cubicBezTo>
                    <a:pt x="521" y="202"/>
                    <a:pt x="521" y="202"/>
                    <a:pt x="521" y="202"/>
                  </a:cubicBezTo>
                  <a:cubicBezTo>
                    <a:pt x="518" y="211"/>
                    <a:pt x="518" y="211"/>
                    <a:pt x="518" y="211"/>
                  </a:cubicBezTo>
                  <a:cubicBezTo>
                    <a:pt x="516" y="222"/>
                    <a:pt x="516" y="222"/>
                    <a:pt x="516" y="222"/>
                  </a:cubicBezTo>
                  <a:cubicBezTo>
                    <a:pt x="509" y="222"/>
                    <a:pt x="509" y="222"/>
                    <a:pt x="509" y="222"/>
                  </a:cubicBezTo>
                  <a:cubicBezTo>
                    <a:pt x="502" y="221"/>
                    <a:pt x="502" y="221"/>
                    <a:pt x="502" y="221"/>
                  </a:cubicBezTo>
                  <a:cubicBezTo>
                    <a:pt x="501" y="229"/>
                    <a:pt x="501" y="229"/>
                    <a:pt x="501" y="229"/>
                  </a:cubicBezTo>
                  <a:cubicBezTo>
                    <a:pt x="494" y="234"/>
                    <a:pt x="494" y="234"/>
                    <a:pt x="494" y="234"/>
                  </a:cubicBezTo>
                  <a:cubicBezTo>
                    <a:pt x="488" y="239"/>
                    <a:pt x="488" y="239"/>
                    <a:pt x="488" y="239"/>
                  </a:cubicBezTo>
                  <a:cubicBezTo>
                    <a:pt x="501" y="245"/>
                    <a:pt x="501" y="245"/>
                    <a:pt x="501" y="245"/>
                  </a:cubicBezTo>
                  <a:cubicBezTo>
                    <a:pt x="497" y="251"/>
                    <a:pt x="497" y="251"/>
                    <a:pt x="497" y="251"/>
                  </a:cubicBezTo>
                  <a:cubicBezTo>
                    <a:pt x="494" y="252"/>
                    <a:pt x="494" y="252"/>
                    <a:pt x="494" y="252"/>
                  </a:cubicBezTo>
                  <a:cubicBezTo>
                    <a:pt x="486" y="256"/>
                    <a:pt x="486" y="256"/>
                    <a:pt x="486" y="256"/>
                  </a:cubicBezTo>
                  <a:cubicBezTo>
                    <a:pt x="479" y="263"/>
                    <a:pt x="479" y="263"/>
                    <a:pt x="479" y="263"/>
                  </a:cubicBezTo>
                  <a:cubicBezTo>
                    <a:pt x="483" y="269"/>
                    <a:pt x="483" y="269"/>
                    <a:pt x="483" y="269"/>
                  </a:cubicBezTo>
                  <a:cubicBezTo>
                    <a:pt x="484" y="277"/>
                    <a:pt x="484" y="277"/>
                    <a:pt x="484" y="277"/>
                  </a:cubicBezTo>
                  <a:cubicBezTo>
                    <a:pt x="489" y="288"/>
                    <a:pt x="489" y="288"/>
                    <a:pt x="489" y="288"/>
                  </a:cubicBezTo>
                  <a:cubicBezTo>
                    <a:pt x="500" y="300"/>
                    <a:pt x="500" y="300"/>
                    <a:pt x="500" y="300"/>
                  </a:cubicBezTo>
                  <a:cubicBezTo>
                    <a:pt x="509" y="307"/>
                    <a:pt x="509" y="307"/>
                    <a:pt x="509" y="307"/>
                  </a:cubicBezTo>
                  <a:cubicBezTo>
                    <a:pt x="511" y="318"/>
                    <a:pt x="511" y="318"/>
                    <a:pt x="511" y="318"/>
                  </a:cubicBezTo>
                  <a:cubicBezTo>
                    <a:pt x="509" y="318"/>
                    <a:pt x="509" y="318"/>
                    <a:pt x="509" y="318"/>
                  </a:cubicBezTo>
                  <a:cubicBezTo>
                    <a:pt x="512" y="336"/>
                    <a:pt x="512" y="336"/>
                    <a:pt x="512" y="336"/>
                  </a:cubicBezTo>
                  <a:cubicBezTo>
                    <a:pt x="504" y="332"/>
                    <a:pt x="504" y="332"/>
                    <a:pt x="504" y="332"/>
                  </a:cubicBezTo>
                  <a:cubicBezTo>
                    <a:pt x="499" y="333"/>
                    <a:pt x="499" y="333"/>
                    <a:pt x="499" y="333"/>
                  </a:cubicBezTo>
                  <a:cubicBezTo>
                    <a:pt x="492" y="341"/>
                    <a:pt x="492" y="341"/>
                    <a:pt x="492" y="341"/>
                  </a:cubicBezTo>
                  <a:cubicBezTo>
                    <a:pt x="484" y="348"/>
                    <a:pt x="484" y="348"/>
                    <a:pt x="484" y="348"/>
                  </a:cubicBezTo>
                  <a:cubicBezTo>
                    <a:pt x="478" y="350"/>
                    <a:pt x="478" y="350"/>
                    <a:pt x="478" y="350"/>
                  </a:cubicBezTo>
                  <a:cubicBezTo>
                    <a:pt x="467" y="345"/>
                    <a:pt x="467" y="345"/>
                    <a:pt x="467" y="345"/>
                  </a:cubicBezTo>
                  <a:cubicBezTo>
                    <a:pt x="459" y="345"/>
                    <a:pt x="459" y="345"/>
                    <a:pt x="459" y="345"/>
                  </a:cubicBezTo>
                  <a:cubicBezTo>
                    <a:pt x="457" y="353"/>
                    <a:pt x="457" y="353"/>
                    <a:pt x="457" y="353"/>
                  </a:cubicBezTo>
                  <a:cubicBezTo>
                    <a:pt x="462" y="358"/>
                    <a:pt x="462" y="358"/>
                    <a:pt x="462" y="358"/>
                  </a:cubicBezTo>
                  <a:cubicBezTo>
                    <a:pt x="465" y="366"/>
                    <a:pt x="465" y="366"/>
                    <a:pt x="465" y="366"/>
                  </a:cubicBezTo>
                  <a:cubicBezTo>
                    <a:pt x="467" y="384"/>
                    <a:pt x="467" y="384"/>
                    <a:pt x="467" y="384"/>
                  </a:cubicBezTo>
                  <a:cubicBezTo>
                    <a:pt x="460" y="391"/>
                    <a:pt x="460" y="391"/>
                    <a:pt x="460" y="391"/>
                  </a:cubicBezTo>
                  <a:cubicBezTo>
                    <a:pt x="463" y="397"/>
                    <a:pt x="463" y="397"/>
                    <a:pt x="463" y="397"/>
                  </a:cubicBezTo>
                  <a:cubicBezTo>
                    <a:pt x="463" y="411"/>
                    <a:pt x="463" y="411"/>
                    <a:pt x="463" y="411"/>
                  </a:cubicBezTo>
                  <a:cubicBezTo>
                    <a:pt x="473" y="414"/>
                    <a:pt x="473" y="414"/>
                    <a:pt x="473" y="414"/>
                  </a:cubicBezTo>
                  <a:cubicBezTo>
                    <a:pt x="479" y="423"/>
                    <a:pt x="479" y="423"/>
                    <a:pt x="479" y="423"/>
                  </a:cubicBezTo>
                  <a:cubicBezTo>
                    <a:pt x="486" y="432"/>
                    <a:pt x="486" y="432"/>
                    <a:pt x="486" y="432"/>
                  </a:cubicBezTo>
                  <a:cubicBezTo>
                    <a:pt x="486" y="436"/>
                    <a:pt x="486" y="436"/>
                    <a:pt x="486" y="436"/>
                  </a:cubicBezTo>
                  <a:cubicBezTo>
                    <a:pt x="478" y="438"/>
                    <a:pt x="478" y="438"/>
                    <a:pt x="478" y="438"/>
                  </a:cubicBezTo>
                  <a:cubicBezTo>
                    <a:pt x="479" y="452"/>
                    <a:pt x="479" y="452"/>
                    <a:pt x="479" y="452"/>
                  </a:cubicBezTo>
                  <a:cubicBezTo>
                    <a:pt x="469" y="461"/>
                    <a:pt x="469" y="461"/>
                    <a:pt x="469" y="461"/>
                  </a:cubicBezTo>
                  <a:cubicBezTo>
                    <a:pt x="462" y="461"/>
                    <a:pt x="462" y="461"/>
                    <a:pt x="462" y="461"/>
                  </a:cubicBezTo>
                  <a:cubicBezTo>
                    <a:pt x="461" y="467"/>
                    <a:pt x="461" y="467"/>
                    <a:pt x="461" y="467"/>
                  </a:cubicBezTo>
                  <a:cubicBezTo>
                    <a:pt x="464" y="472"/>
                    <a:pt x="464" y="472"/>
                    <a:pt x="464" y="472"/>
                  </a:cubicBezTo>
                  <a:cubicBezTo>
                    <a:pt x="461" y="479"/>
                    <a:pt x="461" y="479"/>
                    <a:pt x="461" y="479"/>
                  </a:cubicBezTo>
                  <a:cubicBezTo>
                    <a:pt x="452" y="483"/>
                    <a:pt x="452" y="483"/>
                    <a:pt x="452" y="483"/>
                  </a:cubicBezTo>
                  <a:cubicBezTo>
                    <a:pt x="445" y="483"/>
                    <a:pt x="445" y="483"/>
                    <a:pt x="445" y="483"/>
                  </a:cubicBezTo>
                  <a:cubicBezTo>
                    <a:pt x="437" y="489"/>
                    <a:pt x="437" y="489"/>
                    <a:pt x="437" y="489"/>
                  </a:cubicBezTo>
                  <a:cubicBezTo>
                    <a:pt x="436" y="498"/>
                    <a:pt x="436" y="498"/>
                    <a:pt x="436" y="498"/>
                  </a:cubicBezTo>
                  <a:cubicBezTo>
                    <a:pt x="439" y="500"/>
                    <a:pt x="439" y="500"/>
                    <a:pt x="439" y="500"/>
                  </a:cubicBezTo>
                  <a:cubicBezTo>
                    <a:pt x="435" y="505"/>
                    <a:pt x="435" y="505"/>
                    <a:pt x="435" y="505"/>
                  </a:cubicBezTo>
                  <a:cubicBezTo>
                    <a:pt x="440" y="510"/>
                    <a:pt x="440" y="510"/>
                    <a:pt x="440" y="510"/>
                  </a:cubicBezTo>
                  <a:cubicBezTo>
                    <a:pt x="436" y="515"/>
                    <a:pt x="436" y="515"/>
                    <a:pt x="436" y="515"/>
                  </a:cubicBezTo>
                  <a:cubicBezTo>
                    <a:pt x="441" y="522"/>
                    <a:pt x="441" y="522"/>
                    <a:pt x="441" y="522"/>
                  </a:cubicBezTo>
                  <a:cubicBezTo>
                    <a:pt x="441" y="530"/>
                    <a:pt x="441" y="530"/>
                    <a:pt x="441" y="530"/>
                  </a:cubicBezTo>
                  <a:cubicBezTo>
                    <a:pt x="435" y="530"/>
                    <a:pt x="435" y="530"/>
                    <a:pt x="435" y="530"/>
                  </a:cubicBezTo>
                  <a:cubicBezTo>
                    <a:pt x="442" y="537"/>
                    <a:pt x="442" y="537"/>
                    <a:pt x="442" y="537"/>
                  </a:cubicBezTo>
                  <a:cubicBezTo>
                    <a:pt x="448" y="538"/>
                    <a:pt x="448" y="538"/>
                    <a:pt x="448" y="538"/>
                  </a:cubicBezTo>
                  <a:cubicBezTo>
                    <a:pt x="445" y="547"/>
                    <a:pt x="445" y="547"/>
                    <a:pt x="445" y="547"/>
                  </a:cubicBezTo>
                  <a:cubicBezTo>
                    <a:pt x="448" y="552"/>
                    <a:pt x="448" y="552"/>
                    <a:pt x="448" y="552"/>
                  </a:cubicBezTo>
                  <a:cubicBezTo>
                    <a:pt x="442" y="557"/>
                    <a:pt x="442" y="557"/>
                    <a:pt x="442" y="557"/>
                  </a:cubicBezTo>
                  <a:cubicBezTo>
                    <a:pt x="443" y="562"/>
                    <a:pt x="443" y="562"/>
                    <a:pt x="443" y="562"/>
                  </a:cubicBezTo>
                  <a:cubicBezTo>
                    <a:pt x="453" y="560"/>
                    <a:pt x="453" y="560"/>
                    <a:pt x="453" y="560"/>
                  </a:cubicBezTo>
                  <a:cubicBezTo>
                    <a:pt x="462" y="563"/>
                    <a:pt x="462" y="563"/>
                    <a:pt x="462" y="563"/>
                  </a:cubicBezTo>
                  <a:cubicBezTo>
                    <a:pt x="462" y="572"/>
                    <a:pt x="462" y="572"/>
                    <a:pt x="462" y="572"/>
                  </a:cubicBezTo>
                  <a:cubicBezTo>
                    <a:pt x="456" y="578"/>
                    <a:pt x="456" y="578"/>
                    <a:pt x="456" y="578"/>
                  </a:cubicBezTo>
                  <a:cubicBezTo>
                    <a:pt x="461" y="582"/>
                    <a:pt x="461" y="582"/>
                    <a:pt x="461" y="582"/>
                  </a:cubicBezTo>
                  <a:cubicBezTo>
                    <a:pt x="460" y="591"/>
                    <a:pt x="460" y="591"/>
                    <a:pt x="460" y="591"/>
                  </a:cubicBezTo>
                  <a:cubicBezTo>
                    <a:pt x="464" y="598"/>
                    <a:pt x="464" y="598"/>
                    <a:pt x="464" y="598"/>
                  </a:cubicBezTo>
                  <a:cubicBezTo>
                    <a:pt x="468" y="597"/>
                    <a:pt x="468" y="597"/>
                    <a:pt x="468" y="597"/>
                  </a:cubicBezTo>
                  <a:cubicBezTo>
                    <a:pt x="462" y="598"/>
                    <a:pt x="462" y="598"/>
                    <a:pt x="462" y="598"/>
                  </a:cubicBezTo>
                  <a:cubicBezTo>
                    <a:pt x="442" y="613"/>
                    <a:pt x="442" y="613"/>
                    <a:pt x="442" y="613"/>
                  </a:cubicBezTo>
                  <a:cubicBezTo>
                    <a:pt x="443" y="618"/>
                    <a:pt x="443" y="618"/>
                    <a:pt x="443" y="618"/>
                  </a:cubicBezTo>
                  <a:cubicBezTo>
                    <a:pt x="435" y="623"/>
                    <a:pt x="435" y="623"/>
                    <a:pt x="435" y="623"/>
                  </a:cubicBezTo>
                  <a:cubicBezTo>
                    <a:pt x="427" y="623"/>
                    <a:pt x="427" y="623"/>
                    <a:pt x="427" y="623"/>
                  </a:cubicBezTo>
                  <a:cubicBezTo>
                    <a:pt x="422" y="625"/>
                    <a:pt x="422" y="625"/>
                    <a:pt x="422" y="625"/>
                  </a:cubicBezTo>
                  <a:cubicBezTo>
                    <a:pt x="421" y="630"/>
                    <a:pt x="421" y="630"/>
                    <a:pt x="421" y="630"/>
                  </a:cubicBezTo>
                  <a:cubicBezTo>
                    <a:pt x="411" y="628"/>
                    <a:pt x="411" y="628"/>
                    <a:pt x="411" y="628"/>
                  </a:cubicBezTo>
                  <a:cubicBezTo>
                    <a:pt x="399" y="642"/>
                    <a:pt x="399" y="642"/>
                    <a:pt x="399" y="642"/>
                  </a:cubicBezTo>
                  <a:cubicBezTo>
                    <a:pt x="393" y="638"/>
                    <a:pt x="393" y="638"/>
                    <a:pt x="393" y="638"/>
                  </a:cubicBezTo>
                  <a:cubicBezTo>
                    <a:pt x="389" y="642"/>
                    <a:pt x="389" y="642"/>
                    <a:pt x="389" y="642"/>
                  </a:cubicBezTo>
                  <a:cubicBezTo>
                    <a:pt x="385" y="639"/>
                    <a:pt x="385" y="639"/>
                    <a:pt x="385" y="639"/>
                  </a:cubicBezTo>
                  <a:cubicBezTo>
                    <a:pt x="382" y="643"/>
                    <a:pt x="382" y="643"/>
                    <a:pt x="382" y="643"/>
                  </a:cubicBezTo>
                  <a:cubicBezTo>
                    <a:pt x="372" y="648"/>
                    <a:pt x="372" y="648"/>
                    <a:pt x="372" y="648"/>
                  </a:cubicBezTo>
                  <a:cubicBezTo>
                    <a:pt x="361" y="639"/>
                    <a:pt x="361" y="639"/>
                    <a:pt x="361" y="639"/>
                  </a:cubicBezTo>
                  <a:cubicBezTo>
                    <a:pt x="353" y="638"/>
                    <a:pt x="353" y="638"/>
                    <a:pt x="353" y="638"/>
                  </a:cubicBezTo>
                  <a:cubicBezTo>
                    <a:pt x="350" y="643"/>
                    <a:pt x="350" y="643"/>
                    <a:pt x="350" y="643"/>
                  </a:cubicBezTo>
                  <a:cubicBezTo>
                    <a:pt x="339" y="639"/>
                    <a:pt x="339" y="639"/>
                    <a:pt x="339" y="639"/>
                  </a:cubicBezTo>
                  <a:cubicBezTo>
                    <a:pt x="334" y="645"/>
                    <a:pt x="334" y="645"/>
                    <a:pt x="334" y="645"/>
                  </a:cubicBezTo>
                  <a:cubicBezTo>
                    <a:pt x="325" y="641"/>
                    <a:pt x="325" y="641"/>
                    <a:pt x="325" y="641"/>
                  </a:cubicBezTo>
                  <a:cubicBezTo>
                    <a:pt x="319" y="644"/>
                    <a:pt x="319" y="644"/>
                    <a:pt x="319" y="644"/>
                  </a:cubicBezTo>
                  <a:cubicBezTo>
                    <a:pt x="312" y="638"/>
                    <a:pt x="312" y="638"/>
                    <a:pt x="312" y="638"/>
                  </a:cubicBezTo>
                  <a:cubicBezTo>
                    <a:pt x="309" y="643"/>
                    <a:pt x="309" y="643"/>
                    <a:pt x="309" y="643"/>
                  </a:cubicBezTo>
                  <a:cubicBezTo>
                    <a:pt x="301" y="643"/>
                    <a:pt x="301" y="643"/>
                    <a:pt x="301" y="643"/>
                  </a:cubicBezTo>
                  <a:cubicBezTo>
                    <a:pt x="290" y="654"/>
                    <a:pt x="290" y="654"/>
                    <a:pt x="290" y="654"/>
                  </a:cubicBezTo>
                  <a:cubicBezTo>
                    <a:pt x="287" y="653"/>
                    <a:pt x="287" y="653"/>
                    <a:pt x="287" y="653"/>
                  </a:cubicBezTo>
                  <a:cubicBezTo>
                    <a:pt x="286" y="647"/>
                    <a:pt x="286" y="647"/>
                    <a:pt x="286" y="647"/>
                  </a:cubicBezTo>
                  <a:cubicBezTo>
                    <a:pt x="281" y="643"/>
                    <a:pt x="281" y="643"/>
                    <a:pt x="281" y="643"/>
                  </a:cubicBezTo>
                  <a:cubicBezTo>
                    <a:pt x="275" y="637"/>
                    <a:pt x="275" y="637"/>
                    <a:pt x="275" y="637"/>
                  </a:cubicBezTo>
                  <a:cubicBezTo>
                    <a:pt x="269" y="636"/>
                    <a:pt x="269" y="636"/>
                    <a:pt x="269" y="636"/>
                  </a:cubicBezTo>
                  <a:cubicBezTo>
                    <a:pt x="267" y="628"/>
                    <a:pt x="267" y="628"/>
                    <a:pt x="267" y="628"/>
                  </a:cubicBezTo>
                  <a:cubicBezTo>
                    <a:pt x="264" y="625"/>
                    <a:pt x="264" y="625"/>
                    <a:pt x="264" y="625"/>
                  </a:cubicBezTo>
                  <a:cubicBezTo>
                    <a:pt x="265" y="619"/>
                    <a:pt x="265" y="619"/>
                    <a:pt x="265" y="619"/>
                  </a:cubicBezTo>
                  <a:cubicBezTo>
                    <a:pt x="253" y="606"/>
                    <a:pt x="253" y="606"/>
                    <a:pt x="253" y="606"/>
                  </a:cubicBezTo>
                  <a:cubicBezTo>
                    <a:pt x="252" y="603"/>
                    <a:pt x="252" y="603"/>
                    <a:pt x="252" y="603"/>
                  </a:cubicBezTo>
                  <a:cubicBezTo>
                    <a:pt x="248" y="603"/>
                    <a:pt x="248" y="603"/>
                    <a:pt x="248" y="603"/>
                  </a:cubicBezTo>
                  <a:cubicBezTo>
                    <a:pt x="248" y="597"/>
                    <a:pt x="248" y="597"/>
                    <a:pt x="248" y="597"/>
                  </a:cubicBezTo>
                  <a:cubicBezTo>
                    <a:pt x="238" y="587"/>
                    <a:pt x="238" y="587"/>
                    <a:pt x="238" y="587"/>
                  </a:cubicBezTo>
                  <a:cubicBezTo>
                    <a:pt x="234" y="591"/>
                    <a:pt x="234" y="591"/>
                    <a:pt x="234" y="591"/>
                  </a:cubicBezTo>
                  <a:cubicBezTo>
                    <a:pt x="231" y="595"/>
                    <a:pt x="231" y="595"/>
                    <a:pt x="231" y="595"/>
                  </a:cubicBezTo>
                  <a:cubicBezTo>
                    <a:pt x="225" y="598"/>
                    <a:pt x="225" y="598"/>
                    <a:pt x="225" y="598"/>
                  </a:cubicBezTo>
                  <a:cubicBezTo>
                    <a:pt x="220" y="592"/>
                    <a:pt x="220" y="592"/>
                    <a:pt x="220" y="592"/>
                  </a:cubicBezTo>
                  <a:cubicBezTo>
                    <a:pt x="219" y="586"/>
                    <a:pt x="219" y="586"/>
                    <a:pt x="219" y="586"/>
                  </a:cubicBezTo>
                  <a:cubicBezTo>
                    <a:pt x="211" y="583"/>
                    <a:pt x="211" y="583"/>
                    <a:pt x="211" y="583"/>
                  </a:cubicBezTo>
                  <a:cubicBezTo>
                    <a:pt x="211" y="583"/>
                    <a:pt x="204" y="580"/>
                    <a:pt x="204" y="580"/>
                  </a:cubicBezTo>
                  <a:cubicBezTo>
                    <a:pt x="203" y="580"/>
                    <a:pt x="189" y="580"/>
                    <a:pt x="189" y="580"/>
                  </a:cubicBezTo>
                  <a:cubicBezTo>
                    <a:pt x="184" y="586"/>
                    <a:pt x="184" y="586"/>
                    <a:pt x="184" y="586"/>
                  </a:cubicBezTo>
                  <a:cubicBezTo>
                    <a:pt x="182" y="592"/>
                    <a:pt x="182" y="592"/>
                    <a:pt x="182" y="592"/>
                  </a:cubicBezTo>
                  <a:cubicBezTo>
                    <a:pt x="178" y="595"/>
                    <a:pt x="178" y="595"/>
                    <a:pt x="178" y="595"/>
                  </a:cubicBezTo>
                  <a:cubicBezTo>
                    <a:pt x="183" y="602"/>
                    <a:pt x="183" y="602"/>
                    <a:pt x="183" y="602"/>
                  </a:cubicBezTo>
                  <a:cubicBezTo>
                    <a:pt x="177" y="608"/>
                    <a:pt x="177" y="608"/>
                    <a:pt x="177" y="608"/>
                  </a:cubicBezTo>
                  <a:cubicBezTo>
                    <a:pt x="172" y="616"/>
                    <a:pt x="172" y="616"/>
                    <a:pt x="172" y="616"/>
                  </a:cubicBezTo>
                  <a:cubicBezTo>
                    <a:pt x="173" y="628"/>
                    <a:pt x="173" y="628"/>
                    <a:pt x="173" y="628"/>
                  </a:cubicBezTo>
                  <a:cubicBezTo>
                    <a:pt x="164" y="633"/>
                    <a:pt x="164" y="633"/>
                    <a:pt x="164" y="633"/>
                  </a:cubicBezTo>
                  <a:cubicBezTo>
                    <a:pt x="164" y="641"/>
                    <a:pt x="164" y="641"/>
                    <a:pt x="164" y="641"/>
                  </a:cubicBezTo>
                  <a:cubicBezTo>
                    <a:pt x="160" y="637"/>
                    <a:pt x="160" y="637"/>
                    <a:pt x="160" y="637"/>
                  </a:cubicBezTo>
                  <a:cubicBezTo>
                    <a:pt x="159" y="630"/>
                    <a:pt x="159" y="630"/>
                    <a:pt x="159" y="630"/>
                  </a:cubicBezTo>
                  <a:cubicBezTo>
                    <a:pt x="156" y="627"/>
                    <a:pt x="156" y="627"/>
                    <a:pt x="156" y="627"/>
                  </a:cubicBezTo>
                  <a:cubicBezTo>
                    <a:pt x="151" y="632"/>
                    <a:pt x="151" y="632"/>
                    <a:pt x="151" y="632"/>
                  </a:cubicBezTo>
                  <a:cubicBezTo>
                    <a:pt x="146" y="634"/>
                    <a:pt x="146" y="634"/>
                    <a:pt x="146" y="634"/>
                  </a:cubicBezTo>
                  <a:cubicBezTo>
                    <a:pt x="136" y="637"/>
                    <a:pt x="136" y="637"/>
                    <a:pt x="136" y="637"/>
                  </a:cubicBezTo>
                  <a:cubicBezTo>
                    <a:pt x="129" y="648"/>
                    <a:pt x="129" y="648"/>
                    <a:pt x="129" y="648"/>
                  </a:cubicBezTo>
                  <a:cubicBezTo>
                    <a:pt x="121" y="649"/>
                    <a:pt x="121" y="649"/>
                    <a:pt x="121" y="649"/>
                  </a:cubicBezTo>
                  <a:cubicBezTo>
                    <a:pt x="112" y="641"/>
                    <a:pt x="112" y="641"/>
                    <a:pt x="112" y="641"/>
                  </a:cubicBezTo>
                  <a:cubicBezTo>
                    <a:pt x="112" y="613"/>
                    <a:pt x="112" y="613"/>
                    <a:pt x="112" y="613"/>
                  </a:cubicBezTo>
                  <a:cubicBezTo>
                    <a:pt x="113" y="601"/>
                    <a:pt x="113" y="601"/>
                    <a:pt x="113" y="601"/>
                  </a:cubicBezTo>
                  <a:cubicBezTo>
                    <a:pt x="114" y="589"/>
                    <a:pt x="114" y="589"/>
                    <a:pt x="114" y="589"/>
                  </a:cubicBezTo>
                  <a:cubicBezTo>
                    <a:pt x="104" y="583"/>
                    <a:pt x="104" y="583"/>
                    <a:pt x="104" y="583"/>
                  </a:cubicBezTo>
                  <a:cubicBezTo>
                    <a:pt x="103" y="578"/>
                    <a:pt x="103" y="578"/>
                    <a:pt x="103" y="578"/>
                  </a:cubicBezTo>
                  <a:cubicBezTo>
                    <a:pt x="100" y="573"/>
                    <a:pt x="100" y="573"/>
                    <a:pt x="100" y="573"/>
                  </a:cubicBezTo>
                  <a:cubicBezTo>
                    <a:pt x="97" y="571"/>
                    <a:pt x="97" y="571"/>
                    <a:pt x="97" y="571"/>
                  </a:cubicBezTo>
                  <a:cubicBezTo>
                    <a:pt x="97" y="566"/>
                    <a:pt x="97" y="566"/>
                    <a:pt x="97" y="566"/>
                  </a:cubicBezTo>
                  <a:cubicBezTo>
                    <a:pt x="100" y="563"/>
                    <a:pt x="100" y="563"/>
                    <a:pt x="100" y="563"/>
                  </a:cubicBezTo>
                  <a:cubicBezTo>
                    <a:pt x="100" y="557"/>
                    <a:pt x="100" y="557"/>
                    <a:pt x="100" y="557"/>
                  </a:cubicBezTo>
                  <a:cubicBezTo>
                    <a:pt x="95" y="554"/>
                    <a:pt x="95" y="554"/>
                    <a:pt x="95" y="554"/>
                  </a:cubicBezTo>
                  <a:cubicBezTo>
                    <a:pt x="86" y="551"/>
                    <a:pt x="86" y="551"/>
                    <a:pt x="86" y="551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85" y="538"/>
                    <a:pt x="85" y="538"/>
                    <a:pt x="85" y="538"/>
                  </a:cubicBezTo>
                  <a:cubicBezTo>
                    <a:pt x="81" y="530"/>
                    <a:pt x="81" y="530"/>
                    <a:pt x="81" y="530"/>
                  </a:cubicBezTo>
                  <a:cubicBezTo>
                    <a:pt x="76" y="524"/>
                    <a:pt x="76" y="524"/>
                    <a:pt x="76" y="524"/>
                  </a:cubicBezTo>
                  <a:cubicBezTo>
                    <a:pt x="66" y="526"/>
                    <a:pt x="66" y="526"/>
                    <a:pt x="66" y="526"/>
                  </a:cubicBezTo>
                  <a:cubicBezTo>
                    <a:pt x="63" y="520"/>
                    <a:pt x="63" y="520"/>
                    <a:pt x="63" y="520"/>
                  </a:cubicBezTo>
                  <a:cubicBezTo>
                    <a:pt x="70" y="516"/>
                    <a:pt x="70" y="516"/>
                    <a:pt x="70" y="516"/>
                  </a:cubicBezTo>
                  <a:cubicBezTo>
                    <a:pt x="65" y="510"/>
                    <a:pt x="65" y="510"/>
                    <a:pt x="65" y="510"/>
                  </a:cubicBezTo>
                  <a:cubicBezTo>
                    <a:pt x="64" y="504"/>
                    <a:pt x="64" y="504"/>
                    <a:pt x="64" y="504"/>
                  </a:cubicBezTo>
                  <a:cubicBezTo>
                    <a:pt x="60" y="504"/>
                    <a:pt x="60" y="504"/>
                    <a:pt x="60" y="504"/>
                  </a:cubicBezTo>
                  <a:cubicBezTo>
                    <a:pt x="56" y="507"/>
                    <a:pt x="56" y="507"/>
                    <a:pt x="56" y="507"/>
                  </a:cubicBezTo>
                  <a:cubicBezTo>
                    <a:pt x="50" y="505"/>
                    <a:pt x="50" y="505"/>
                    <a:pt x="50" y="505"/>
                  </a:cubicBezTo>
                  <a:cubicBezTo>
                    <a:pt x="45" y="508"/>
                    <a:pt x="45" y="508"/>
                    <a:pt x="45" y="508"/>
                  </a:cubicBezTo>
                  <a:cubicBezTo>
                    <a:pt x="41" y="505"/>
                    <a:pt x="41" y="505"/>
                    <a:pt x="41" y="505"/>
                  </a:cubicBezTo>
                  <a:cubicBezTo>
                    <a:pt x="34" y="508"/>
                    <a:pt x="34" y="508"/>
                    <a:pt x="34" y="508"/>
                  </a:cubicBezTo>
                  <a:cubicBezTo>
                    <a:pt x="27" y="507"/>
                    <a:pt x="27" y="507"/>
                    <a:pt x="27" y="507"/>
                  </a:cubicBezTo>
                  <a:cubicBezTo>
                    <a:pt x="27" y="498"/>
                    <a:pt x="27" y="498"/>
                    <a:pt x="27" y="498"/>
                  </a:cubicBezTo>
                  <a:cubicBezTo>
                    <a:pt x="28" y="496"/>
                    <a:pt x="28" y="496"/>
                    <a:pt x="28" y="496"/>
                  </a:cubicBezTo>
                  <a:cubicBezTo>
                    <a:pt x="28" y="489"/>
                    <a:pt x="28" y="489"/>
                    <a:pt x="28" y="489"/>
                  </a:cubicBezTo>
                  <a:cubicBezTo>
                    <a:pt x="32" y="475"/>
                    <a:pt x="32" y="475"/>
                    <a:pt x="32" y="475"/>
                  </a:cubicBezTo>
                  <a:cubicBezTo>
                    <a:pt x="25" y="467"/>
                    <a:pt x="25" y="467"/>
                    <a:pt x="25" y="467"/>
                  </a:cubicBezTo>
                  <a:cubicBezTo>
                    <a:pt x="24" y="458"/>
                    <a:pt x="24" y="458"/>
                    <a:pt x="24" y="458"/>
                  </a:cubicBezTo>
                  <a:cubicBezTo>
                    <a:pt x="18" y="454"/>
                    <a:pt x="18" y="454"/>
                    <a:pt x="18" y="454"/>
                  </a:cubicBezTo>
                  <a:cubicBezTo>
                    <a:pt x="17" y="449"/>
                    <a:pt x="17" y="449"/>
                    <a:pt x="17" y="449"/>
                  </a:cubicBezTo>
                  <a:cubicBezTo>
                    <a:pt x="20" y="446"/>
                    <a:pt x="20" y="446"/>
                    <a:pt x="20" y="446"/>
                  </a:cubicBezTo>
                  <a:cubicBezTo>
                    <a:pt x="17" y="442"/>
                    <a:pt x="17" y="442"/>
                    <a:pt x="17" y="442"/>
                  </a:cubicBezTo>
                  <a:cubicBezTo>
                    <a:pt x="17" y="437"/>
                    <a:pt x="17" y="437"/>
                    <a:pt x="17" y="437"/>
                  </a:cubicBezTo>
                  <a:cubicBezTo>
                    <a:pt x="8" y="437"/>
                    <a:pt x="8" y="437"/>
                    <a:pt x="8" y="437"/>
                  </a:cubicBezTo>
                  <a:cubicBezTo>
                    <a:pt x="7" y="433"/>
                    <a:pt x="7" y="433"/>
                    <a:pt x="7" y="433"/>
                  </a:cubicBezTo>
                  <a:cubicBezTo>
                    <a:pt x="14" y="426"/>
                    <a:pt x="14" y="426"/>
                    <a:pt x="14" y="426"/>
                  </a:cubicBezTo>
                  <a:cubicBezTo>
                    <a:pt x="19" y="424"/>
                    <a:pt x="19" y="424"/>
                    <a:pt x="19" y="424"/>
                  </a:cubicBezTo>
                  <a:cubicBezTo>
                    <a:pt x="15" y="395"/>
                    <a:pt x="15" y="395"/>
                    <a:pt x="15" y="395"/>
                  </a:cubicBezTo>
                  <a:cubicBezTo>
                    <a:pt x="11" y="385"/>
                    <a:pt x="11" y="385"/>
                    <a:pt x="11" y="38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62"/>
                    <a:pt x="0" y="362"/>
                    <a:pt x="0" y="362"/>
                  </a:cubicBezTo>
                  <a:cubicBezTo>
                    <a:pt x="1" y="356"/>
                    <a:pt x="1" y="356"/>
                    <a:pt x="1" y="356"/>
                  </a:cubicBezTo>
                  <a:cubicBezTo>
                    <a:pt x="5" y="355"/>
                    <a:pt x="5" y="355"/>
                    <a:pt x="5" y="355"/>
                  </a:cubicBezTo>
                  <a:cubicBezTo>
                    <a:pt x="14" y="342"/>
                    <a:pt x="14" y="342"/>
                    <a:pt x="14" y="342"/>
                  </a:cubicBezTo>
                  <a:cubicBezTo>
                    <a:pt x="21" y="344"/>
                    <a:pt x="21" y="344"/>
                    <a:pt x="21" y="344"/>
                  </a:cubicBezTo>
                  <a:cubicBezTo>
                    <a:pt x="26" y="344"/>
                    <a:pt x="26" y="344"/>
                    <a:pt x="26" y="344"/>
                  </a:cubicBezTo>
                  <a:cubicBezTo>
                    <a:pt x="29" y="335"/>
                    <a:pt x="29" y="335"/>
                    <a:pt x="29" y="335"/>
                  </a:cubicBezTo>
                  <a:cubicBezTo>
                    <a:pt x="25" y="330"/>
                    <a:pt x="25" y="330"/>
                    <a:pt x="25" y="330"/>
                  </a:cubicBezTo>
                  <a:cubicBezTo>
                    <a:pt x="27" y="322"/>
                    <a:pt x="27" y="322"/>
                    <a:pt x="27" y="322"/>
                  </a:cubicBezTo>
                  <a:cubicBezTo>
                    <a:pt x="31" y="322"/>
                    <a:pt x="31" y="322"/>
                    <a:pt x="31" y="322"/>
                  </a:cubicBezTo>
                  <a:cubicBezTo>
                    <a:pt x="31" y="311"/>
                    <a:pt x="31" y="311"/>
                    <a:pt x="31" y="311"/>
                  </a:cubicBezTo>
                  <a:cubicBezTo>
                    <a:pt x="42" y="300"/>
                    <a:pt x="42" y="300"/>
                    <a:pt x="42" y="300"/>
                  </a:cubicBezTo>
                  <a:cubicBezTo>
                    <a:pt x="43" y="295"/>
                    <a:pt x="43" y="295"/>
                    <a:pt x="43" y="295"/>
                  </a:cubicBezTo>
                  <a:cubicBezTo>
                    <a:pt x="46" y="295"/>
                    <a:pt x="46" y="295"/>
                    <a:pt x="46" y="295"/>
                  </a:cubicBezTo>
                  <a:cubicBezTo>
                    <a:pt x="47" y="286"/>
                    <a:pt x="47" y="286"/>
                    <a:pt x="47" y="286"/>
                  </a:cubicBezTo>
                  <a:cubicBezTo>
                    <a:pt x="40" y="288"/>
                    <a:pt x="40" y="288"/>
                    <a:pt x="40" y="288"/>
                  </a:cubicBezTo>
                  <a:cubicBezTo>
                    <a:pt x="37" y="280"/>
                    <a:pt x="37" y="280"/>
                    <a:pt x="37" y="280"/>
                  </a:cubicBezTo>
                  <a:cubicBezTo>
                    <a:pt x="35" y="270"/>
                    <a:pt x="35" y="270"/>
                    <a:pt x="35" y="270"/>
                  </a:cubicBezTo>
                  <a:cubicBezTo>
                    <a:pt x="24" y="260"/>
                    <a:pt x="24" y="260"/>
                    <a:pt x="24" y="260"/>
                  </a:cubicBezTo>
                  <a:cubicBezTo>
                    <a:pt x="23" y="256"/>
                    <a:pt x="23" y="256"/>
                    <a:pt x="23" y="256"/>
                  </a:cubicBezTo>
                  <a:cubicBezTo>
                    <a:pt x="16" y="255"/>
                    <a:pt x="16" y="255"/>
                    <a:pt x="16" y="255"/>
                  </a:cubicBezTo>
                  <a:cubicBezTo>
                    <a:pt x="13" y="249"/>
                    <a:pt x="13" y="249"/>
                    <a:pt x="13" y="249"/>
                  </a:cubicBezTo>
                  <a:cubicBezTo>
                    <a:pt x="14" y="240"/>
                    <a:pt x="14" y="240"/>
                    <a:pt x="14" y="240"/>
                  </a:cubicBezTo>
                  <a:cubicBezTo>
                    <a:pt x="7" y="231"/>
                    <a:pt x="7" y="231"/>
                    <a:pt x="7" y="231"/>
                  </a:cubicBezTo>
                  <a:cubicBezTo>
                    <a:pt x="11" y="224"/>
                    <a:pt x="11" y="224"/>
                    <a:pt x="11" y="224"/>
                  </a:cubicBezTo>
                  <a:cubicBezTo>
                    <a:pt x="6" y="215"/>
                    <a:pt x="6" y="215"/>
                    <a:pt x="6" y="215"/>
                  </a:cubicBezTo>
                  <a:cubicBezTo>
                    <a:pt x="4" y="211"/>
                    <a:pt x="4" y="211"/>
                    <a:pt x="4" y="211"/>
                  </a:cubicBezTo>
                  <a:close/>
                  <a:moveTo>
                    <a:pt x="229" y="18"/>
                  </a:moveTo>
                  <a:cubicBezTo>
                    <a:pt x="229" y="18"/>
                    <a:pt x="230" y="22"/>
                    <a:pt x="234" y="26"/>
                  </a:cubicBezTo>
                  <a:cubicBezTo>
                    <a:pt x="238" y="30"/>
                    <a:pt x="242" y="26"/>
                    <a:pt x="245" y="26"/>
                  </a:cubicBezTo>
                  <a:cubicBezTo>
                    <a:pt x="248" y="27"/>
                    <a:pt x="252" y="25"/>
                    <a:pt x="256" y="23"/>
                  </a:cubicBezTo>
                  <a:cubicBezTo>
                    <a:pt x="259" y="22"/>
                    <a:pt x="263" y="17"/>
                    <a:pt x="265" y="13"/>
                  </a:cubicBezTo>
                  <a:cubicBezTo>
                    <a:pt x="267" y="9"/>
                    <a:pt x="268" y="7"/>
                    <a:pt x="266" y="3"/>
                  </a:cubicBezTo>
                  <a:cubicBezTo>
                    <a:pt x="263" y="0"/>
                    <a:pt x="260" y="0"/>
                    <a:pt x="259" y="1"/>
                  </a:cubicBezTo>
                  <a:cubicBezTo>
                    <a:pt x="257" y="2"/>
                    <a:pt x="251" y="3"/>
                    <a:pt x="251" y="6"/>
                  </a:cubicBezTo>
                  <a:cubicBezTo>
                    <a:pt x="250" y="9"/>
                    <a:pt x="247" y="10"/>
                    <a:pt x="246" y="9"/>
                  </a:cubicBezTo>
                  <a:cubicBezTo>
                    <a:pt x="244" y="8"/>
                    <a:pt x="241" y="9"/>
                    <a:pt x="239" y="11"/>
                  </a:cubicBezTo>
                  <a:cubicBezTo>
                    <a:pt x="237" y="14"/>
                    <a:pt x="239" y="16"/>
                    <a:pt x="236" y="17"/>
                  </a:cubicBezTo>
                  <a:cubicBezTo>
                    <a:pt x="233" y="17"/>
                    <a:pt x="229" y="18"/>
                    <a:pt x="229" y="18"/>
                  </a:cubicBezTo>
                  <a:close/>
                  <a:moveTo>
                    <a:pt x="217" y="54"/>
                  </a:moveTo>
                  <a:cubicBezTo>
                    <a:pt x="217" y="54"/>
                    <a:pt x="221" y="54"/>
                    <a:pt x="223" y="53"/>
                  </a:cubicBezTo>
                  <a:cubicBezTo>
                    <a:pt x="224" y="53"/>
                    <a:pt x="225" y="49"/>
                    <a:pt x="225" y="48"/>
                  </a:cubicBezTo>
                  <a:cubicBezTo>
                    <a:pt x="224" y="46"/>
                    <a:pt x="220" y="45"/>
                    <a:pt x="222" y="45"/>
                  </a:cubicBezTo>
                  <a:cubicBezTo>
                    <a:pt x="224" y="45"/>
                    <a:pt x="226" y="44"/>
                    <a:pt x="228" y="41"/>
                  </a:cubicBezTo>
                  <a:cubicBezTo>
                    <a:pt x="230" y="38"/>
                    <a:pt x="227" y="36"/>
                    <a:pt x="225" y="32"/>
                  </a:cubicBezTo>
                  <a:cubicBezTo>
                    <a:pt x="223" y="29"/>
                    <a:pt x="221" y="24"/>
                    <a:pt x="217" y="23"/>
                  </a:cubicBezTo>
                  <a:cubicBezTo>
                    <a:pt x="213" y="21"/>
                    <a:pt x="205" y="25"/>
                    <a:pt x="203" y="27"/>
                  </a:cubicBezTo>
                  <a:cubicBezTo>
                    <a:pt x="201" y="29"/>
                    <a:pt x="199" y="32"/>
                    <a:pt x="197" y="31"/>
                  </a:cubicBezTo>
                  <a:cubicBezTo>
                    <a:pt x="195" y="30"/>
                    <a:pt x="189" y="30"/>
                    <a:pt x="188" y="32"/>
                  </a:cubicBezTo>
                  <a:cubicBezTo>
                    <a:pt x="187" y="35"/>
                    <a:pt x="192" y="40"/>
                    <a:pt x="193" y="42"/>
                  </a:cubicBezTo>
                  <a:cubicBezTo>
                    <a:pt x="193" y="43"/>
                    <a:pt x="190" y="46"/>
                    <a:pt x="188" y="44"/>
                  </a:cubicBezTo>
                  <a:cubicBezTo>
                    <a:pt x="186" y="42"/>
                    <a:pt x="183" y="49"/>
                    <a:pt x="179" y="45"/>
                  </a:cubicBezTo>
                  <a:cubicBezTo>
                    <a:pt x="175" y="40"/>
                    <a:pt x="169" y="44"/>
                    <a:pt x="169" y="47"/>
                  </a:cubicBezTo>
                  <a:cubicBezTo>
                    <a:pt x="168" y="50"/>
                    <a:pt x="168" y="62"/>
                    <a:pt x="173" y="67"/>
                  </a:cubicBezTo>
                  <a:cubicBezTo>
                    <a:pt x="178" y="71"/>
                    <a:pt x="177" y="74"/>
                    <a:pt x="180" y="76"/>
                  </a:cubicBezTo>
                  <a:cubicBezTo>
                    <a:pt x="183" y="78"/>
                    <a:pt x="202" y="79"/>
                    <a:pt x="204" y="79"/>
                  </a:cubicBezTo>
                  <a:cubicBezTo>
                    <a:pt x="207" y="78"/>
                    <a:pt x="201" y="72"/>
                    <a:pt x="202" y="68"/>
                  </a:cubicBezTo>
                  <a:cubicBezTo>
                    <a:pt x="202" y="64"/>
                    <a:pt x="206" y="66"/>
                    <a:pt x="208" y="63"/>
                  </a:cubicBezTo>
                  <a:cubicBezTo>
                    <a:pt x="210" y="60"/>
                    <a:pt x="217" y="54"/>
                    <a:pt x="217" y="54"/>
                  </a:cubicBezTo>
                  <a:close/>
                  <a:moveTo>
                    <a:pt x="222" y="79"/>
                  </a:moveTo>
                  <a:cubicBezTo>
                    <a:pt x="221" y="82"/>
                    <a:pt x="220" y="88"/>
                    <a:pt x="224" y="89"/>
                  </a:cubicBezTo>
                  <a:cubicBezTo>
                    <a:pt x="227" y="90"/>
                    <a:pt x="232" y="84"/>
                    <a:pt x="230" y="81"/>
                  </a:cubicBezTo>
                  <a:cubicBezTo>
                    <a:pt x="228" y="77"/>
                    <a:pt x="222" y="79"/>
                    <a:pt x="222" y="79"/>
                  </a:cubicBezTo>
                  <a:close/>
                  <a:moveTo>
                    <a:pt x="234" y="90"/>
                  </a:moveTo>
                  <a:cubicBezTo>
                    <a:pt x="234" y="90"/>
                    <a:pt x="237" y="95"/>
                    <a:pt x="235" y="98"/>
                  </a:cubicBezTo>
                  <a:cubicBezTo>
                    <a:pt x="233" y="100"/>
                    <a:pt x="235" y="107"/>
                    <a:pt x="237" y="103"/>
                  </a:cubicBezTo>
                  <a:cubicBezTo>
                    <a:pt x="239" y="100"/>
                    <a:pt x="244" y="98"/>
                    <a:pt x="246" y="98"/>
                  </a:cubicBezTo>
                  <a:cubicBezTo>
                    <a:pt x="248" y="98"/>
                    <a:pt x="262" y="91"/>
                    <a:pt x="261" y="86"/>
                  </a:cubicBezTo>
                  <a:cubicBezTo>
                    <a:pt x="261" y="82"/>
                    <a:pt x="258" y="81"/>
                    <a:pt x="250" y="80"/>
                  </a:cubicBezTo>
                  <a:cubicBezTo>
                    <a:pt x="243" y="79"/>
                    <a:pt x="239" y="80"/>
                    <a:pt x="236" y="82"/>
                  </a:cubicBezTo>
                  <a:cubicBezTo>
                    <a:pt x="234" y="83"/>
                    <a:pt x="234" y="90"/>
                    <a:pt x="234" y="90"/>
                  </a:cubicBezTo>
                  <a:close/>
                  <a:moveTo>
                    <a:pt x="15" y="190"/>
                  </a:moveTo>
                  <a:cubicBezTo>
                    <a:pt x="11" y="191"/>
                    <a:pt x="8" y="198"/>
                    <a:pt x="5" y="199"/>
                  </a:cubicBezTo>
                  <a:cubicBezTo>
                    <a:pt x="1" y="200"/>
                    <a:pt x="11" y="204"/>
                    <a:pt x="16" y="204"/>
                  </a:cubicBezTo>
                  <a:cubicBezTo>
                    <a:pt x="20" y="204"/>
                    <a:pt x="23" y="198"/>
                    <a:pt x="22" y="194"/>
                  </a:cubicBezTo>
                  <a:cubicBezTo>
                    <a:pt x="21" y="190"/>
                    <a:pt x="15" y="190"/>
                    <a:pt x="15" y="190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57" name="Р.Мордовия">
              <a:extLst>
                <a:ext uri="{FF2B5EF4-FFF2-40B4-BE49-F238E27FC236}">
                  <a16:creationId xmlns="" xmlns:a16="http://schemas.microsoft.com/office/drawing/2014/main" id="{D5B9E71E-8F2B-9DFD-7362-D3C618709F0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0959" y="4042537"/>
              <a:ext cx="276957" cy="159381"/>
            </a:xfrm>
            <a:custGeom>
              <a:avLst/>
              <a:gdLst>
                <a:gd name="T0" fmla="*/ 0 w 154"/>
                <a:gd name="T1" fmla="*/ 33 h 106"/>
                <a:gd name="T2" fmla="*/ 4 w 154"/>
                <a:gd name="T3" fmla="*/ 33 h 106"/>
                <a:gd name="T4" fmla="*/ 15 w 154"/>
                <a:gd name="T5" fmla="*/ 25 h 106"/>
                <a:gd name="T6" fmla="*/ 15 w 154"/>
                <a:gd name="T7" fmla="*/ 19 h 106"/>
                <a:gd name="T8" fmla="*/ 23 w 154"/>
                <a:gd name="T9" fmla="*/ 19 h 106"/>
                <a:gd name="T10" fmla="*/ 31 w 154"/>
                <a:gd name="T11" fmla="*/ 6 h 106"/>
                <a:gd name="T12" fmla="*/ 48 w 154"/>
                <a:gd name="T13" fmla="*/ 4 h 106"/>
                <a:gd name="T14" fmla="*/ 48 w 154"/>
                <a:gd name="T15" fmla="*/ 0 h 106"/>
                <a:gd name="T16" fmla="*/ 56 w 154"/>
                <a:gd name="T17" fmla="*/ 4 h 106"/>
                <a:gd name="T18" fmla="*/ 71 w 154"/>
                <a:gd name="T19" fmla="*/ 4 h 106"/>
                <a:gd name="T20" fmla="*/ 71 w 154"/>
                <a:gd name="T21" fmla="*/ 14 h 106"/>
                <a:gd name="T22" fmla="*/ 81 w 154"/>
                <a:gd name="T23" fmla="*/ 23 h 106"/>
                <a:gd name="T24" fmla="*/ 81 w 154"/>
                <a:gd name="T25" fmla="*/ 37 h 106"/>
                <a:gd name="T26" fmla="*/ 92 w 154"/>
                <a:gd name="T27" fmla="*/ 48 h 106"/>
                <a:gd name="T28" fmla="*/ 92 w 154"/>
                <a:gd name="T29" fmla="*/ 56 h 106"/>
                <a:gd name="T30" fmla="*/ 104 w 154"/>
                <a:gd name="T31" fmla="*/ 56 h 106"/>
                <a:gd name="T32" fmla="*/ 115 w 154"/>
                <a:gd name="T33" fmla="*/ 50 h 106"/>
                <a:gd name="T34" fmla="*/ 127 w 154"/>
                <a:gd name="T35" fmla="*/ 52 h 106"/>
                <a:gd name="T36" fmla="*/ 131 w 154"/>
                <a:gd name="T37" fmla="*/ 44 h 106"/>
                <a:gd name="T38" fmla="*/ 144 w 154"/>
                <a:gd name="T39" fmla="*/ 46 h 106"/>
                <a:gd name="T40" fmla="*/ 144 w 154"/>
                <a:gd name="T41" fmla="*/ 58 h 106"/>
                <a:gd name="T42" fmla="*/ 154 w 154"/>
                <a:gd name="T43" fmla="*/ 62 h 106"/>
                <a:gd name="T44" fmla="*/ 154 w 154"/>
                <a:gd name="T45" fmla="*/ 75 h 106"/>
                <a:gd name="T46" fmla="*/ 150 w 154"/>
                <a:gd name="T47" fmla="*/ 77 h 106"/>
                <a:gd name="T48" fmla="*/ 152 w 154"/>
                <a:gd name="T49" fmla="*/ 87 h 106"/>
                <a:gd name="T50" fmla="*/ 146 w 154"/>
                <a:gd name="T51" fmla="*/ 92 h 106"/>
                <a:gd name="T52" fmla="*/ 148 w 154"/>
                <a:gd name="T53" fmla="*/ 104 h 106"/>
                <a:gd name="T54" fmla="*/ 127 w 154"/>
                <a:gd name="T55" fmla="*/ 106 h 106"/>
                <a:gd name="T56" fmla="*/ 115 w 154"/>
                <a:gd name="T57" fmla="*/ 96 h 106"/>
                <a:gd name="T58" fmla="*/ 104 w 154"/>
                <a:gd name="T59" fmla="*/ 106 h 106"/>
                <a:gd name="T60" fmla="*/ 96 w 154"/>
                <a:gd name="T61" fmla="*/ 104 h 106"/>
                <a:gd name="T62" fmla="*/ 83 w 154"/>
                <a:gd name="T63" fmla="*/ 92 h 106"/>
                <a:gd name="T64" fmla="*/ 69 w 154"/>
                <a:gd name="T65" fmla="*/ 89 h 106"/>
                <a:gd name="T66" fmla="*/ 61 w 154"/>
                <a:gd name="T67" fmla="*/ 92 h 106"/>
                <a:gd name="T68" fmla="*/ 48 w 154"/>
                <a:gd name="T69" fmla="*/ 79 h 106"/>
                <a:gd name="T70" fmla="*/ 48 w 154"/>
                <a:gd name="T71" fmla="*/ 62 h 106"/>
                <a:gd name="T72" fmla="*/ 38 w 154"/>
                <a:gd name="T73" fmla="*/ 54 h 106"/>
                <a:gd name="T74" fmla="*/ 23 w 154"/>
                <a:gd name="T75" fmla="*/ 52 h 106"/>
                <a:gd name="T76" fmla="*/ 13 w 154"/>
                <a:gd name="T77" fmla="*/ 44 h 106"/>
                <a:gd name="T78" fmla="*/ 4 w 154"/>
                <a:gd name="T79" fmla="*/ 44 h 106"/>
                <a:gd name="T80" fmla="*/ 0 w 154"/>
                <a:gd name="T81" fmla="*/ 33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54" h="106">
                  <a:moveTo>
                    <a:pt x="0" y="33"/>
                  </a:moveTo>
                  <a:lnTo>
                    <a:pt x="4" y="33"/>
                  </a:lnTo>
                  <a:lnTo>
                    <a:pt x="15" y="25"/>
                  </a:lnTo>
                  <a:lnTo>
                    <a:pt x="15" y="19"/>
                  </a:lnTo>
                  <a:lnTo>
                    <a:pt x="23" y="19"/>
                  </a:lnTo>
                  <a:lnTo>
                    <a:pt x="31" y="6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56" y="4"/>
                  </a:lnTo>
                  <a:lnTo>
                    <a:pt x="71" y="4"/>
                  </a:lnTo>
                  <a:lnTo>
                    <a:pt x="71" y="14"/>
                  </a:lnTo>
                  <a:lnTo>
                    <a:pt x="81" y="23"/>
                  </a:lnTo>
                  <a:lnTo>
                    <a:pt x="81" y="37"/>
                  </a:lnTo>
                  <a:lnTo>
                    <a:pt x="92" y="48"/>
                  </a:lnTo>
                  <a:lnTo>
                    <a:pt x="92" y="56"/>
                  </a:lnTo>
                  <a:lnTo>
                    <a:pt x="104" y="56"/>
                  </a:lnTo>
                  <a:lnTo>
                    <a:pt x="115" y="50"/>
                  </a:lnTo>
                  <a:lnTo>
                    <a:pt x="127" y="52"/>
                  </a:lnTo>
                  <a:lnTo>
                    <a:pt x="131" y="44"/>
                  </a:lnTo>
                  <a:lnTo>
                    <a:pt x="144" y="46"/>
                  </a:lnTo>
                  <a:lnTo>
                    <a:pt x="144" y="58"/>
                  </a:lnTo>
                  <a:lnTo>
                    <a:pt x="154" y="62"/>
                  </a:lnTo>
                  <a:lnTo>
                    <a:pt x="154" y="75"/>
                  </a:lnTo>
                  <a:lnTo>
                    <a:pt x="150" y="77"/>
                  </a:lnTo>
                  <a:lnTo>
                    <a:pt x="152" y="87"/>
                  </a:lnTo>
                  <a:lnTo>
                    <a:pt x="146" y="92"/>
                  </a:lnTo>
                  <a:lnTo>
                    <a:pt x="148" y="104"/>
                  </a:lnTo>
                  <a:lnTo>
                    <a:pt x="127" y="106"/>
                  </a:lnTo>
                  <a:lnTo>
                    <a:pt x="115" y="96"/>
                  </a:lnTo>
                  <a:lnTo>
                    <a:pt x="104" y="106"/>
                  </a:lnTo>
                  <a:lnTo>
                    <a:pt x="96" y="104"/>
                  </a:lnTo>
                  <a:lnTo>
                    <a:pt x="83" y="92"/>
                  </a:lnTo>
                  <a:lnTo>
                    <a:pt x="69" y="89"/>
                  </a:lnTo>
                  <a:lnTo>
                    <a:pt x="61" y="92"/>
                  </a:lnTo>
                  <a:lnTo>
                    <a:pt x="48" y="79"/>
                  </a:lnTo>
                  <a:lnTo>
                    <a:pt x="48" y="62"/>
                  </a:lnTo>
                  <a:lnTo>
                    <a:pt x="38" y="54"/>
                  </a:lnTo>
                  <a:lnTo>
                    <a:pt x="23" y="52"/>
                  </a:lnTo>
                  <a:lnTo>
                    <a:pt x="13" y="44"/>
                  </a:lnTo>
                  <a:lnTo>
                    <a:pt x="4" y="44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58" name="Р.Марий-Эл">
              <a:extLst>
                <a:ext uri="{FF2B5EF4-FFF2-40B4-BE49-F238E27FC236}">
                  <a16:creationId xmlns="" xmlns:a16="http://schemas.microsoft.com/office/drawing/2014/main" id="{F53AEB3D-1CEB-AC6F-C702-8D5387A661E2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0072" y="3990646"/>
              <a:ext cx="255376" cy="154871"/>
            </a:xfrm>
            <a:custGeom>
              <a:avLst/>
              <a:gdLst>
                <a:gd name="T0" fmla="*/ 55 w 142"/>
                <a:gd name="T1" fmla="*/ 13 h 103"/>
                <a:gd name="T2" fmla="*/ 71 w 142"/>
                <a:gd name="T3" fmla="*/ 34 h 103"/>
                <a:gd name="T4" fmla="*/ 86 w 142"/>
                <a:gd name="T5" fmla="*/ 28 h 103"/>
                <a:gd name="T6" fmla="*/ 92 w 142"/>
                <a:gd name="T7" fmla="*/ 34 h 103"/>
                <a:gd name="T8" fmla="*/ 101 w 142"/>
                <a:gd name="T9" fmla="*/ 23 h 103"/>
                <a:gd name="T10" fmla="*/ 113 w 142"/>
                <a:gd name="T11" fmla="*/ 36 h 103"/>
                <a:gd name="T12" fmla="*/ 126 w 142"/>
                <a:gd name="T13" fmla="*/ 36 h 103"/>
                <a:gd name="T14" fmla="*/ 128 w 142"/>
                <a:gd name="T15" fmla="*/ 53 h 103"/>
                <a:gd name="T16" fmla="*/ 142 w 142"/>
                <a:gd name="T17" fmla="*/ 57 h 103"/>
                <a:gd name="T18" fmla="*/ 140 w 142"/>
                <a:gd name="T19" fmla="*/ 80 h 103"/>
                <a:gd name="T20" fmla="*/ 140 w 142"/>
                <a:gd name="T21" fmla="*/ 94 h 103"/>
                <a:gd name="T22" fmla="*/ 130 w 142"/>
                <a:gd name="T23" fmla="*/ 96 h 103"/>
                <a:gd name="T24" fmla="*/ 126 w 142"/>
                <a:gd name="T25" fmla="*/ 88 h 103"/>
                <a:gd name="T26" fmla="*/ 107 w 142"/>
                <a:gd name="T27" fmla="*/ 88 h 103"/>
                <a:gd name="T28" fmla="*/ 98 w 142"/>
                <a:gd name="T29" fmla="*/ 82 h 103"/>
                <a:gd name="T30" fmla="*/ 88 w 142"/>
                <a:gd name="T31" fmla="*/ 90 h 103"/>
                <a:gd name="T32" fmla="*/ 69 w 142"/>
                <a:gd name="T33" fmla="*/ 98 h 103"/>
                <a:gd name="T34" fmla="*/ 55 w 142"/>
                <a:gd name="T35" fmla="*/ 103 h 103"/>
                <a:gd name="T36" fmla="*/ 59 w 142"/>
                <a:gd name="T37" fmla="*/ 100 h 103"/>
                <a:gd name="T38" fmla="*/ 50 w 142"/>
                <a:gd name="T39" fmla="*/ 86 h 103"/>
                <a:gd name="T40" fmla="*/ 59 w 142"/>
                <a:gd name="T41" fmla="*/ 73 h 103"/>
                <a:gd name="T42" fmla="*/ 48 w 142"/>
                <a:gd name="T43" fmla="*/ 63 h 103"/>
                <a:gd name="T44" fmla="*/ 48 w 142"/>
                <a:gd name="T45" fmla="*/ 53 h 103"/>
                <a:gd name="T46" fmla="*/ 21 w 142"/>
                <a:gd name="T47" fmla="*/ 53 h 103"/>
                <a:gd name="T48" fmla="*/ 9 w 142"/>
                <a:gd name="T49" fmla="*/ 46 h 103"/>
                <a:gd name="T50" fmla="*/ 0 w 142"/>
                <a:gd name="T51" fmla="*/ 34 h 103"/>
                <a:gd name="T52" fmla="*/ 11 w 142"/>
                <a:gd name="T53" fmla="*/ 23 h 103"/>
                <a:gd name="T54" fmla="*/ 9 w 142"/>
                <a:gd name="T55" fmla="*/ 11 h 103"/>
                <a:gd name="T56" fmla="*/ 28 w 142"/>
                <a:gd name="T57" fmla="*/ 11 h 103"/>
                <a:gd name="T58" fmla="*/ 34 w 142"/>
                <a:gd name="T59" fmla="*/ 0 h 103"/>
                <a:gd name="T60" fmla="*/ 55 w 142"/>
                <a:gd name="T61" fmla="*/ 1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42" h="103">
                  <a:moveTo>
                    <a:pt x="55" y="13"/>
                  </a:moveTo>
                  <a:lnTo>
                    <a:pt x="71" y="34"/>
                  </a:lnTo>
                  <a:lnTo>
                    <a:pt x="86" y="28"/>
                  </a:lnTo>
                  <a:lnTo>
                    <a:pt x="92" y="34"/>
                  </a:lnTo>
                  <a:lnTo>
                    <a:pt x="101" y="23"/>
                  </a:lnTo>
                  <a:lnTo>
                    <a:pt x="113" y="36"/>
                  </a:lnTo>
                  <a:lnTo>
                    <a:pt x="126" y="36"/>
                  </a:lnTo>
                  <a:lnTo>
                    <a:pt x="128" y="53"/>
                  </a:lnTo>
                  <a:lnTo>
                    <a:pt x="142" y="57"/>
                  </a:lnTo>
                  <a:lnTo>
                    <a:pt x="140" y="80"/>
                  </a:lnTo>
                  <a:lnTo>
                    <a:pt x="140" y="94"/>
                  </a:lnTo>
                  <a:lnTo>
                    <a:pt x="130" y="96"/>
                  </a:lnTo>
                  <a:lnTo>
                    <a:pt x="126" y="88"/>
                  </a:lnTo>
                  <a:lnTo>
                    <a:pt x="107" y="88"/>
                  </a:lnTo>
                  <a:lnTo>
                    <a:pt x="98" y="82"/>
                  </a:lnTo>
                  <a:lnTo>
                    <a:pt x="88" y="90"/>
                  </a:lnTo>
                  <a:lnTo>
                    <a:pt x="69" y="98"/>
                  </a:lnTo>
                  <a:lnTo>
                    <a:pt x="55" y="103"/>
                  </a:lnTo>
                  <a:lnTo>
                    <a:pt x="59" y="100"/>
                  </a:lnTo>
                  <a:lnTo>
                    <a:pt x="50" y="86"/>
                  </a:lnTo>
                  <a:lnTo>
                    <a:pt x="59" y="73"/>
                  </a:lnTo>
                  <a:lnTo>
                    <a:pt x="48" y="63"/>
                  </a:lnTo>
                  <a:lnTo>
                    <a:pt x="48" y="53"/>
                  </a:lnTo>
                  <a:lnTo>
                    <a:pt x="21" y="53"/>
                  </a:lnTo>
                  <a:lnTo>
                    <a:pt x="9" y="46"/>
                  </a:lnTo>
                  <a:lnTo>
                    <a:pt x="0" y="34"/>
                  </a:lnTo>
                  <a:lnTo>
                    <a:pt x="11" y="23"/>
                  </a:lnTo>
                  <a:lnTo>
                    <a:pt x="9" y="11"/>
                  </a:lnTo>
                  <a:lnTo>
                    <a:pt x="28" y="11"/>
                  </a:lnTo>
                  <a:lnTo>
                    <a:pt x="34" y="0"/>
                  </a:lnTo>
                  <a:lnTo>
                    <a:pt x="55" y="13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59" name="Р.Коми">
              <a:extLst>
                <a:ext uri="{FF2B5EF4-FFF2-40B4-BE49-F238E27FC236}">
                  <a16:creationId xmlns="" xmlns:a16="http://schemas.microsoft.com/office/drawing/2014/main" id="{E5993B63-0F34-D2CE-B920-FEA159B4C065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555" y="3380936"/>
              <a:ext cx="1176169" cy="577381"/>
            </a:xfrm>
            <a:custGeom>
              <a:avLst/>
              <a:gdLst>
                <a:gd name="T0" fmla="*/ 639 w 654"/>
                <a:gd name="T1" fmla="*/ 84 h 384"/>
                <a:gd name="T2" fmla="*/ 650 w 654"/>
                <a:gd name="T3" fmla="*/ 115 h 384"/>
                <a:gd name="T4" fmla="*/ 608 w 654"/>
                <a:gd name="T5" fmla="*/ 136 h 384"/>
                <a:gd name="T6" fmla="*/ 533 w 654"/>
                <a:gd name="T7" fmla="*/ 169 h 384"/>
                <a:gd name="T8" fmla="*/ 468 w 654"/>
                <a:gd name="T9" fmla="*/ 215 h 384"/>
                <a:gd name="T10" fmla="*/ 446 w 654"/>
                <a:gd name="T11" fmla="*/ 205 h 384"/>
                <a:gd name="T12" fmla="*/ 400 w 654"/>
                <a:gd name="T13" fmla="*/ 261 h 384"/>
                <a:gd name="T14" fmla="*/ 373 w 654"/>
                <a:gd name="T15" fmla="*/ 307 h 384"/>
                <a:gd name="T16" fmla="*/ 368 w 654"/>
                <a:gd name="T17" fmla="*/ 340 h 384"/>
                <a:gd name="T18" fmla="*/ 345 w 654"/>
                <a:gd name="T19" fmla="*/ 373 h 384"/>
                <a:gd name="T20" fmla="*/ 275 w 654"/>
                <a:gd name="T21" fmla="*/ 361 h 384"/>
                <a:gd name="T22" fmla="*/ 241 w 654"/>
                <a:gd name="T23" fmla="*/ 363 h 384"/>
                <a:gd name="T24" fmla="*/ 212 w 654"/>
                <a:gd name="T25" fmla="*/ 361 h 384"/>
                <a:gd name="T26" fmla="*/ 170 w 654"/>
                <a:gd name="T27" fmla="*/ 355 h 384"/>
                <a:gd name="T28" fmla="*/ 150 w 654"/>
                <a:gd name="T29" fmla="*/ 325 h 384"/>
                <a:gd name="T30" fmla="*/ 135 w 654"/>
                <a:gd name="T31" fmla="*/ 334 h 384"/>
                <a:gd name="T32" fmla="*/ 118 w 654"/>
                <a:gd name="T33" fmla="*/ 344 h 384"/>
                <a:gd name="T34" fmla="*/ 95 w 654"/>
                <a:gd name="T35" fmla="*/ 359 h 384"/>
                <a:gd name="T36" fmla="*/ 72 w 654"/>
                <a:gd name="T37" fmla="*/ 353 h 384"/>
                <a:gd name="T38" fmla="*/ 39 w 654"/>
                <a:gd name="T39" fmla="*/ 348 h 384"/>
                <a:gd name="T40" fmla="*/ 14 w 654"/>
                <a:gd name="T41" fmla="*/ 375 h 384"/>
                <a:gd name="T42" fmla="*/ 10 w 654"/>
                <a:gd name="T43" fmla="*/ 342 h 384"/>
                <a:gd name="T44" fmla="*/ 8 w 654"/>
                <a:gd name="T45" fmla="*/ 313 h 384"/>
                <a:gd name="T46" fmla="*/ 27 w 654"/>
                <a:gd name="T47" fmla="*/ 284 h 384"/>
                <a:gd name="T48" fmla="*/ 31 w 654"/>
                <a:gd name="T49" fmla="*/ 267 h 384"/>
                <a:gd name="T50" fmla="*/ 85 w 654"/>
                <a:gd name="T51" fmla="*/ 244 h 384"/>
                <a:gd name="T52" fmla="*/ 116 w 654"/>
                <a:gd name="T53" fmla="*/ 178 h 384"/>
                <a:gd name="T54" fmla="*/ 77 w 654"/>
                <a:gd name="T55" fmla="*/ 192 h 384"/>
                <a:gd name="T56" fmla="*/ 64 w 654"/>
                <a:gd name="T57" fmla="*/ 163 h 384"/>
                <a:gd name="T58" fmla="*/ 89 w 654"/>
                <a:gd name="T59" fmla="*/ 134 h 384"/>
                <a:gd name="T60" fmla="*/ 95 w 654"/>
                <a:gd name="T61" fmla="*/ 109 h 384"/>
                <a:gd name="T62" fmla="*/ 83 w 654"/>
                <a:gd name="T63" fmla="*/ 55 h 384"/>
                <a:gd name="T64" fmla="*/ 122 w 654"/>
                <a:gd name="T65" fmla="*/ 73 h 384"/>
                <a:gd name="T66" fmla="*/ 173 w 654"/>
                <a:gd name="T67" fmla="*/ 94 h 384"/>
                <a:gd name="T68" fmla="*/ 208 w 654"/>
                <a:gd name="T69" fmla="*/ 80 h 384"/>
                <a:gd name="T70" fmla="*/ 214 w 654"/>
                <a:gd name="T71" fmla="*/ 25 h 384"/>
                <a:gd name="T72" fmla="*/ 308 w 654"/>
                <a:gd name="T73" fmla="*/ 0 h 384"/>
                <a:gd name="T74" fmla="*/ 364 w 654"/>
                <a:gd name="T75" fmla="*/ 21 h 384"/>
                <a:gd name="T76" fmla="*/ 425 w 654"/>
                <a:gd name="T77" fmla="*/ 65 h 384"/>
                <a:gd name="T78" fmla="*/ 518 w 654"/>
                <a:gd name="T79" fmla="*/ 102 h 384"/>
                <a:gd name="T80" fmla="*/ 579 w 654"/>
                <a:gd name="T81" fmla="*/ 77 h 384"/>
                <a:gd name="T82" fmla="*/ 621 w 654"/>
                <a:gd name="T83" fmla="*/ 65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654" h="384">
                  <a:moveTo>
                    <a:pt x="654" y="61"/>
                  </a:moveTo>
                  <a:lnTo>
                    <a:pt x="643" y="67"/>
                  </a:lnTo>
                  <a:lnTo>
                    <a:pt x="639" y="84"/>
                  </a:lnTo>
                  <a:lnTo>
                    <a:pt x="652" y="96"/>
                  </a:lnTo>
                  <a:lnTo>
                    <a:pt x="637" y="107"/>
                  </a:lnTo>
                  <a:lnTo>
                    <a:pt x="650" y="115"/>
                  </a:lnTo>
                  <a:lnTo>
                    <a:pt x="633" y="123"/>
                  </a:lnTo>
                  <a:lnTo>
                    <a:pt x="618" y="136"/>
                  </a:lnTo>
                  <a:lnTo>
                    <a:pt x="608" y="136"/>
                  </a:lnTo>
                  <a:lnTo>
                    <a:pt x="604" y="153"/>
                  </a:lnTo>
                  <a:lnTo>
                    <a:pt x="566" y="153"/>
                  </a:lnTo>
                  <a:lnTo>
                    <a:pt x="533" y="169"/>
                  </a:lnTo>
                  <a:lnTo>
                    <a:pt x="531" y="184"/>
                  </a:lnTo>
                  <a:lnTo>
                    <a:pt x="502" y="184"/>
                  </a:lnTo>
                  <a:lnTo>
                    <a:pt x="468" y="215"/>
                  </a:lnTo>
                  <a:lnTo>
                    <a:pt x="454" y="217"/>
                  </a:lnTo>
                  <a:lnTo>
                    <a:pt x="458" y="209"/>
                  </a:lnTo>
                  <a:lnTo>
                    <a:pt x="446" y="205"/>
                  </a:lnTo>
                  <a:lnTo>
                    <a:pt x="414" y="236"/>
                  </a:lnTo>
                  <a:lnTo>
                    <a:pt x="416" y="255"/>
                  </a:lnTo>
                  <a:lnTo>
                    <a:pt x="400" y="261"/>
                  </a:lnTo>
                  <a:lnTo>
                    <a:pt x="400" y="280"/>
                  </a:lnTo>
                  <a:lnTo>
                    <a:pt x="379" y="288"/>
                  </a:lnTo>
                  <a:lnTo>
                    <a:pt x="373" y="307"/>
                  </a:lnTo>
                  <a:lnTo>
                    <a:pt x="375" y="321"/>
                  </a:lnTo>
                  <a:lnTo>
                    <a:pt x="373" y="325"/>
                  </a:lnTo>
                  <a:lnTo>
                    <a:pt x="368" y="340"/>
                  </a:lnTo>
                  <a:lnTo>
                    <a:pt x="350" y="359"/>
                  </a:lnTo>
                  <a:lnTo>
                    <a:pt x="352" y="369"/>
                  </a:lnTo>
                  <a:lnTo>
                    <a:pt x="345" y="373"/>
                  </a:lnTo>
                  <a:lnTo>
                    <a:pt x="337" y="384"/>
                  </a:lnTo>
                  <a:lnTo>
                    <a:pt x="312" y="382"/>
                  </a:lnTo>
                  <a:lnTo>
                    <a:pt x="275" y="361"/>
                  </a:lnTo>
                  <a:lnTo>
                    <a:pt x="258" y="355"/>
                  </a:lnTo>
                  <a:lnTo>
                    <a:pt x="248" y="367"/>
                  </a:lnTo>
                  <a:lnTo>
                    <a:pt x="241" y="363"/>
                  </a:lnTo>
                  <a:lnTo>
                    <a:pt x="233" y="359"/>
                  </a:lnTo>
                  <a:lnTo>
                    <a:pt x="227" y="369"/>
                  </a:lnTo>
                  <a:lnTo>
                    <a:pt x="212" y="361"/>
                  </a:lnTo>
                  <a:lnTo>
                    <a:pt x="202" y="367"/>
                  </a:lnTo>
                  <a:lnTo>
                    <a:pt x="181" y="350"/>
                  </a:lnTo>
                  <a:lnTo>
                    <a:pt x="170" y="355"/>
                  </a:lnTo>
                  <a:lnTo>
                    <a:pt x="160" y="348"/>
                  </a:lnTo>
                  <a:lnTo>
                    <a:pt x="162" y="334"/>
                  </a:lnTo>
                  <a:lnTo>
                    <a:pt x="150" y="325"/>
                  </a:lnTo>
                  <a:lnTo>
                    <a:pt x="143" y="332"/>
                  </a:lnTo>
                  <a:lnTo>
                    <a:pt x="139" y="330"/>
                  </a:lnTo>
                  <a:lnTo>
                    <a:pt x="135" y="334"/>
                  </a:lnTo>
                  <a:lnTo>
                    <a:pt x="118" y="328"/>
                  </a:lnTo>
                  <a:lnTo>
                    <a:pt x="112" y="340"/>
                  </a:lnTo>
                  <a:lnTo>
                    <a:pt x="118" y="344"/>
                  </a:lnTo>
                  <a:lnTo>
                    <a:pt x="118" y="353"/>
                  </a:lnTo>
                  <a:lnTo>
                    <a:pt x="114" y="357"/>
                  </a:lnTo>
                  <a:lnTo>
                    <a:pt x="95" y="359"/>
                  </a:lnTo>
                  <a:lnTo>
                    <a:pt x="89" y="367"/>
                  </a:lnTo>
                  <a:lnTo>
                    <a:pt x="81" y="367"/>
                  </a:lnTo>
                  <a:lnTo>
                    <a:pt x="72" y="353"/>
                  </a:lnTo>
                  <a:lnTo>
                    <a:pt x="60" y="363"/>
                  </a:lnTo>
                  <a:lnTo>
                    <a:pt x="54" y="359"/>
                  </a:lnTo>
                  <a:lnTo>
                    <a:pt x="39" y="348"/>
                  </a:lnTo>
                  <a:lnTo>
                    <a:pt x="27" y="353"/>
                  </a:lnTo>
                  <a:lnTo>
                    <a:pt x="25" y="365"/>
                  </a:lnTo>
                  <a:lnTo>
                    <a:pt x="14" y="375"/>
                  </a:lnTo>
                  <a:lnTo>
                    <a:pt x="8" y="371"/>
                  </a:lnTo>
                  <a:lnTo>
                    <a:pt x="10" y="363"/>
                  </a:lnTo>
                  <a:lnTo>
                    <a:pt x="10" y="342"/>
                  </a:lnTo>
                  <a:lnTo>
                    <a:pt x="0" y="334"/>
                  </a:lnTo>
                  <a:lnTo>
                    <a:pt x="2" y="323"/>
                  </a:lnTo>
                  <a:lnTo>
                    <a:pt x="8" y="313"/>
                  </a:lnTo>
                  <a:lnTo>
                    <a:pt x="12" y="300"/>
                  </a:lnTo>
                  <a:lnTo>
                    <a:pt x="25" y="300"/>
                  </a:lnTo>
                  <a:lnTo>
                    <a:pt x="27" y="284"/>
                  </a:lnTo>
                  <a:lnTo>
                    <a:pt x="35" y="271"/>
                  </a:lnTo>
                  <a:lnTo>
                    <a:pt x="27" y="265"/>
                  </a:lnTo>
                  <a:lnTo>
                    <a:pt x="31" y="267"/>
                  </a:lnTo>
                  <a:lnTo>
                    <a:pt x="54" y="259"/>
                  </a:lnTo>
                  <a:lnTo>
                    <a:pt x="64" y="267"/>
                  </a:lnTo>
                  <a:lnTo>
                    <a:pt x="85" y="244"/>
                  </a:lnTo>
                  <a:lnTo>
                    <a:pt x="77" y="236"/>
                  </a:lnTo>
                  <a:lnTo>
                    <a:pt x="127" y="192"/>
                  </a:lnTo>
                  <a:lnTo>
                    <a:pt x="116" y="178"/>
                  </a:lnTo>
                  <a:lnTo>
                    <a:pt x="97" y="175"/>
                  </a:lnTo>
                  <a:lnTo>
                    <a:pt x="87" y="182"/>
                  </a:lnTo>
                  <a:lnTo>
                    <a:pt x="77" y="192"/>
                  </a:lnTo>
                  <a:lnTo>
                    <a:pt x="58" y="186"/>
                  </a:lnTo>
                  <a:lnTo>
                    <a:pt x="56" y="173"/>
                  </a:lnTo>
                  <a:lnTo>
                    <a:pt x="64" y="163"/>
                  </a:lnTo>
                  <a:lnTo>
                    <a:pt x="70" y="148"/>
                  </a:lnTo>
                  <a:lnTo>
                    <a:pt x="89" y="146"/>
                  </a:lnTo>
                  <a:lnTo>
                    <a:pt x="89" y="134"/>
                  </a:lnTo>
                  <a:lnTo>
                    <a:pt x="83" y="125"/>
                  </a:lnTo>
                  <a:lnTo>
                    <a:pt x="83" y="117"/>
                  </a:lnTo>
                  <a:lnTo>
                    <a:pt x="95" y="109"/>
                  </a:lnTo>
                  <a:lnTo>
                    <a:pt x="97" y="86"/>
                  </a:lnTo>
                  <a:lnTo>
                    <a:pt x="85" y="75"/>
                  </a:lnTo>
                  <a:lnTo>
                    <a:pt x="83" y="55"/>
                  </a:lnTo>
                  <a:lnTo>
                    <a:pt x="89" y="55"/>
                  </a:lnTo>
                  <a:lnTo>
                    <a:pt x="104" y="61"/>
                  </a:lnTo>
                  <a:lnTo>
                    <a:pt x="122" y="73"/>
                  </a:lnTo>
                  <a:lnTo>
                    <a:pt x="143" y="84"/>
                  </a:lnTo>
                  <a:lnTo>
                    <a:pt x="152" y="102"/>
                  </a:lnTo>
                  <a:lnTo>
                    <a:pt x="173" y="94"/>
                  </a:lnTo>
                  <a:lnTo>
                    <a:pt x="202" y="111"/>
                  </a:lnTo>
                  <a:lnTo>
                    <a:pt x="216" y="94"/>
                  </a:lnTo>
                  <a:lnTo>
                    <a:pt x="208" y="80"/>
                  </a:lnTo>
                  <a:lnTo>
                    <a:pt x="212" y="65"/>
                  </a:lnTo>
                  <a:lnTo>
                    <a:pt x="202" y="46"/>
                  </a:lnTo>
                  <a:lnTo>
                    <a:pt x="214" y="25"/>
                  </a:lnTo>
                  <a:lnTo>
                    <a:pt x="227" y="7"/>
                  </a:lnTo>
                  <a:lnTo>
                    <a:pt x="302" y="9"/>
                  </a:lnTo>
                  <a:lnTo>
                    <a:pt x="308" y="0"/>
                  </a:lnTo>
                  <a:lnTo>
                    <a:pt x="335" y="2"/>
                  </a:lnTo>
                  <a:lnTo>
                    <a:pt x="348" y="17"/>
                  </a:lnTo>
                  <a:lnTo>
                    <a:pt x="364" y="21"/>
                  </a:lnTo>
                  <a:lnTo>
                    <a:pt x="395" y="44"/>
                  </a:lnTo>
                  <a:lnTo>
                    <a:pt x="412" y="50"/>
                  </a:lnTo>
                  <a:lnTo>
                    <a:pt x="425" y="65"/>
                  </a:lnTo>
                  <a:lnTo>
                    <a:pt x="452" y="69"/>
                  </a:lnTo>
                  <a:lnTo>
                    <a:pt x="500" y="102"/>
                  </a:lnTo>
                  <a:lnTo>
                    <a:pt x="518" y="102"/>
                  </a:lnTo>
                  <a:lnTo>
                    <a:pt x="527" y="109"/>
                  </a:lnTo>
                  <a:lnTo>
                    <a:pt x="560" y="100"/>
                  </a:lnTo>
                  <a:lnTo>
                    <a:pt x="579" y="77"/>
                  </a:lnTo>
                  <a:lnTo>
                    <a:pt x="600" y="82"/>
                  </a:lnTo>
                  <a:lnTo>
                    <a:pt x="606" y="67"/>
                  </a:lnTo>
                  <a:lnTo>
                    <a:pt x="621" y="65"/>
                  </a:lnTo>
                  <a:lnTo>
                    <a:pt x="637" y="52"/>
                  </a:lnTo>
                  <a:lnTo>
                    <a:pt x="654" y="61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60" name="Р.Карелия">
              <a:extLst>
                <a:ext uri="{FF2B5EF4-FFF2-40B4-BE49-F238E27FC236}">
                  <a16:creationId xmlns="" xmlns:a16="http://schemas.microsoft.com/office/drawing/2014/main" id="{38454166-442A-9E76-7CB7-33B5AEC74F6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4340" y="2898067"/>
              <a:ext cx="580891" cy="572871"/>
            </a:xfrm>
            <a:custGeom>
              <a:avLst/>
              <a:gdLst>
                <a:gd name="T0" fmla="*/ 0 w 155"/>
                <a:gd name="T1" fmla="*/ 98 h 183"/>
                <a:gd name="T2" fmla="*/ 32 w 155"/>
                <a:gd name="T3" fmla="*/ 98 h 183"/>
                <a:gd name="T4" fmla="*/ 55 w 155"/>
                <a:gd name="T5" fmla="*/ 94 h 183"/>
                <a:gd name="T6" fmla="*/ 60 w 155"/>
                <a:gd name="T7" fmla="*/ 81 h 183"/>
                <a:gd name="T8" fmla="*/ 61 w 155"/>
                <a:gd name="T9" fmla="*/ 62 h 183"/>
                <a:gd name="T10" fmla="*/ 71 w 155"/>
                <a:gd name="T11" fmla="*/ 59 h 183"/>
                <a:gd name="T12" fmla="*/ 77 w 155"/>
                <a:gd name="T13" fmla="*/ 49 h 183"/>
                <a:gd name="T14" fmla="*/ 81 w 155"/>
                <a:gd name="T15" fmla="*/ 41 h 183"/>
                <a:gd name="T16" fmla="*/ 83 w 155"/>
                <a:gd name="T17" fmla="*/ 36 h 183"/>
                <a:gd name="T18" fmla="*/ 91 w 155"/>
                <a:gd name="T19" fmla="*/ 30 h 183"/>
                <a:gd name="T20" fmla="*/ 101 w 155"/>
                <a:gd name="T21" fmla="*/ 21 h 183"/>
                <a:gd name="T22" fmla="*/ 108 w 155"/>
                <a:gd name="T23" fmla="*/ 22 h 183"/>
                <a:gd name="T24" fmla="*/ 120 w 155"/>
                <a:gd name="T25" fmla="*/ 0 h 183"/>
                <a:gd name="T26" fmla="*/ 135 w 155"/>
                <a:gd name="T27" fmla="*/ 12 h 183"/>
                <a:gd name="T28" fmla="*/ 133 w 155"/>
                <a:gd name="T29" fmla="*/ 23 h 183"/>
                <a:gd name="T30" fmla="*/ 137 w 155"/>
                <a:gd name="T31" fmla="*/ 28 h 183"/>
                <a:gd name="T32" fmla="*/ 152 w 155"/>
                <a:gd name="T33" fmla="*/ 33 h 183"/>
                <a:gd name="T34" fmla="*/ 151 w 155"/>
                <a:gd name="T35" fmla="*/ 43 h 183"/>
                <a:gd name="T36" fmla="*/ 151 w 155"/>
                <a:gd name="T37" fmla="*/ 58 h 183"/>
                <a:gd name="T38" fmla="*/ 140 w 155"/>
                <a:gd name="T39" fmla="*/ 65 h 183"/>
                <a:gd name="T40" fmla="*/ 133 w 155"/>
                <a:gd name="T41" fmla="*/ 70 h 183"/>
                <a:gd name="T42" fmla="*/ 126 w 155"/>
                <a:gd name="T43" fmla="*/ 85 h 183"/>
                <a:gd name="T44" fmla="*/ 121 w 155"/>
                <a:gd name="T45" fmla="*/ 93 h 183"/>
                <a:gd name="T46" fmla="*/ 126 w 155"/>
                <a:gd name="T47" fmla="*/ 103 h 183"/>
                <a:gd name="T48" fmla="*/ 125 w 155"/>
                <a:gd name="T49" fmla="*/ 113 h 183"/>
                <a:gd name="T50" fmla="*/ 126 w 155"/>
                <a:gd name="T51" fmla="*/ 116 h 183"/>
                <a:gd name="T52" fmla="*/ 118 w 155"/>
                <a:gd name="T53" fmla="*/ 124 h 183"/>
                <a:gd name="T54" fmla="*/ 109 w 155"/>
                <a:gd name="T55" fmla="*/ 120 h 183"/>
                <a:gd name="T56" fmla="*/ 110 w 155"/>
                <a:gd name="T57" fmla="*/ 130 h 183"/>
                <a:gd name="T58" fmla="*/ 101 w 155"/>
                <a:gd name="T59" fmla="*/ 137 h 183"/>
                <a:gd name="T60" fmla="*/ 102 w 155"/>
                <a:gd name="T61" fmla="*/ 147 h 183"/>
                <a:gd name="T62" fmla="*/ 108 w 155"/>
                <a:gd name="T63" fmla="*/ 152 h 183"/>
                <a:gd name="T64" fmla="*/ 105 w 155"/>
                <a:gd name="T65" fmla="*/ 157 h 183"/>
                <a:gd name="T66" fmla="*/ 98 w 155"/>
                <a:gd name="T67" fmla="*/ 161 h 183"/>
                <a:gd name="T68" fmla="*/ 99 w 155"/>
                <a:gd name="T69" fmla="*/ 170 h 183"/>
                <a:gd name="T70" fmla="*/ 86 w 155"/>
                <a:gd name="T71" fmla="*/ 179 h 183"/>
                <a:gd name="T72" fmla="*/ 82 w 155"/>
                <a:gd name="T73" fmla="*/ 171 h 183"/>
                <a:gd name="T74" fmla="*/ 74 w 155"/>
                <a:gd name="T75" fmla="*/ 170 h 183"/>
                <a:gd name="T76" fmla="*/ 69 w 155"/>
                <a:gd name="T77" fmla="*/ 171 h 183"/>
                <a:gd name="T78" fmla="*/ 65 w 155"/>
                <a:gd name="T79" fmla="*/ 167 h 183"/>
                <a:gd name="T80" fmla="*/ 56 w 155"/>
                <a:gd name="T81" fmla="*/ 169 h 183"/>
                <a:gd name="T82" fmla="*/ 50 w 155"/>
                <a:gd name="T83" fmla="*/ 173 h 183"/>
                <a:gd name="T84" fmla="*/ 45 w 155"/>
                <a:gd name="T85" fmla="*/ 171 h 183"/>
                <a:gd name="T86" fmla="*/ 41 w 155"/>
                <a:gd name="T87" fmla="*/ 178 h 183"/>
                <a:gd name="T88" fmla="*/ 32 w 155"/>
                <a:gd name="T89" fmla="*/ 183 h 183"/>
                <a:gd name="T90" fmla="*/ 24 w 155"/>
                <a:gd name="T91" fmla="*/ 160 h 183"/>
                <a:gd name="T92" fmla="*/ 15 w 155"/>
                <a:gd name="T93" fmla="*/ 156 h 183"/>
                <a:gd name="T94" fmla="*/ 0 w 155"/>
                <a:gd name="T95" fmla="*/ 111 h 183"/>
                <a:gd name="T96" fmla="*/ 0 w 155"/>
                <a:gd name="T97" fmla="*/ 98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55" h="183">
                  <a:moveTo>
                    <a:pt x="0" y="98"/>
                  </a:moveTo>
                  <a:cubicBezTo>
                    <a:pt x="32" y="98"/>
                    <a:pt x="32" y="98"/>
                    <a:pt x="32" y="98"/>
                  </a:cubicBezTo>
                  <a:cubicBezTo>
                    <a:pt x="43" y="98"/>
                    <a:pt x="47" y="95"/>
                    <a:pt x="55" y="94"/>
                  </a:cubicBezTo>
                  <a:cubicBezTo>
                    <a:pt x="62" y="93"/>
                    <a:pt x="59" y="87"/>
                    <a:pt x="60" y="81"/>
                  </a:cubicBezTo>
                  <a:cubicBezTo>
                    <a:pt x="60" y="75"/>
                    <a:pt x="61" y="65"/>
                    <a:pt x="61" y="62"/>
                  </a:cubicBezTo>
                  <a:cubicBezTo>
                    <a:pt x="61" y="59"/>
                    <a:pt x="65" y="59"/>
                    <a:pt x="71" y="59"/>
                  </a:cubicBezTo>
                  <a:cubicBezTo>
                    <a:pt x="77" y="59"/>
                    <a:pt x="77" y="56"/>
                    <a:pt x="77" y="49"/>
                  </a:cubicBezTo>
                  <a:cubicBezTo>
                    <a:pt x="77" y="42"/>
                    <a:pt x="77" y="41"/>
                    <a:pt x="81" y="41"/>
                  </a:cubicBezTo>
                  <a:cubicBezTo>
                    <a:pt x="86" y="42"/>
                    <a:pt x="84" y="40"/>
                    <a:pt x="83" y="36"/>
                  </a:cubicBezTo>
                  <a:cubicBezTo>
                    <a:pt x="83" y="33"/>
                    <a:pt x="89" y="33"/>
                    <a:pt x="91" y="30"/>
                  </a:cubicBezTo>
                  <a:cubicBezTo>
                    <a:pt x="93" y="28"/>
                    <a:pt x="98" y="23"/>
                    <a:pt x="101" y="21"/>
                  </a:cubicBezTo>
                  <a:cubicBezTo>
                    <a:pt x="105" y="19"/>
                    <a:pt x="106" y="23"/>
                    <a:pt x="108" y="22"/>
                  </a:cubicBezTo>
                  <a:cubicBezTo>
                    <a:pt x="109" y="21"/>
                    <a:pt x="115" y="9"/>
                    <a:pt x="120" y="0"/>
                  </a:cubicBezTo>
                  <a:cubicBezTo>
                    <a:pt x="135" y="12"/>
                    <a:pt x="135" y="12"/>
                    <a:pt x="135" y="12"/>
                  </a:cubicBezTo>
                  <a:cubicBezTo>
                    <a:pt x="133" y="23"/>
                    <a:pt x="133" y="23"/>
                    <a:pt x="133" y="23"/>
                  </a:cubicBezTo>
                  <a:cubicBezTo>
                    <a:pt x="137" y="28"/>
                    <a:pt x="137" y="28"/>
                    <a:pt x="137" y="28"/>
                  </a:cubicBezTo>
                  <a:cubicBezTo>
                    <a:pt x="152" y="33"/>
                    <a:pt x="152" y="33"/>
                    <a:pt x="152" y="33"/>
                  </a:cubicBezTo>
                  <a:cubicBezTo>
                    <a:pt x="150" y="37"/>
                    <a:pt x="148" y="35"/>
                    <a:pt x="151" y="43"/>
                  </a:cubicBezTo>
                  <a:cubicBezTo>
                    <a:pt x="155" y="53"/>
                    <a:pt x="153" y="56"/>
                    <a:pt x="151" y="58"/>
                  </a:cubicBezTo>
                  <a:cubicBezTo>
                    <a:pt x="149" y="60"/>
                    <a:pt x="143" y="65"/>
                    <a:pt x="140" y="65"/>
                  </a:cubicBezTo>
                  <a:cubicBezTo>
                    <a:pt x="137" y="66"/>
                    <a:pt x="133" y="66"/>
                    <a:pt x="133" y="70"/>
                  </a:cubicBezTo>
                  <a:cubicBezTo>
                    <a:pt x="133" y="75"/>
                    <a:pt x="130" y="83"/>
                    <a:pt x="126" y="85"/>
                  </a:cubicBezTo>
                  <a:cubicBezTo>
                    <a:pt x="121" y="87"/>
                    <a:pt x="122" y="91"/>
                    <a:pt x="121" y="93"/>
                  </a:cubicBezTo>
                  <a:cubicBezTo>
                    <a:pt x="120" y="95"/>
                    <a:pt x="126" y="98"/>
                    <a:pt x="126" y="103"/>
                  </a:cubicBezTo>
                  <a:cubicBezTo>
                    <a:pt x="126" y="107"/>
                    <a:pt x="124" y="109"/>
                    <a:pt x="125" y="113"/>
                  </a:cubicBezTo>
                  <a:cubicBezTo>
                    <a:pt x="125" y="115"/>
                    <a:pt x="125" y="115"/>
                    <a:pt x="126" y="116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10" y="130"/>
                    <a:pt x="110" y="130"/>
                    <a:pt x="110" y="130"/>
                  </a:cubicBezTo>
                  <a:cubicBezTo>
                    <a:pt x="101" y="137"/>
                    <a:pt x="101" y="137"/>
                    <a:pt x="101" y="137"/>
                  </a:cubicBezTo>
                  <a:cubicBezTo>
                    <a:pt x="102" y="147"/>
                    <a:pt x="102" y="147"/>
                    <a:pt x="102" y="147"/>
                  </a:cubicBezTo>
                  <a:cubicBezTo>
                    <a:pt x="108" y="152"/>
                    <a:pt x="108" y="152"/>
                    <a:pt x="108" y="152"/>
                  </a:cubicBezTo>
                  <a:cubicBezTo>
                    <a:pt x="105" y="157"/>
                    <a:pt x="105" y="157"/>
                    <a:pt x="105" y="157"/>
                  </a:cubicBezTo>
                  <a:cubicBezTo>
                    <a:pt x="98" y="161"/>
                    <a:pt x="98" y="161"/>
                    <a:pt x="98" y="161"/>
                  </a:cubicBezTo>
                  <a:cubicBezTo>
                    <a:pt x="99" y="170"/>
                    <a:pt x="99" y="170"/>
                    <a:pt x="99" y="170"/>
                  </a:cubicBezTo>
                  <a:cubicBezTo>
                    <a:pt x="86" y="179"/>
                    <a:pt x="86" y="179"/>
                    <a:pt x="86" y="179"/>
                  </a:cubicBezTo>
                  <a:cubicBezTo>
                    <a:pt x="82" y="171"/>
                    <a:pt x="82" y="171"/>
                    <a:pt x="82" y="171"/>
                  </a:cubicBezTo>
                  <a:cubicBezTo>
                    <a:pt x="74" y="170"/>
                    <a:pt x="74" y="170"/>
                    <a:pt x="74" y="170"/>
                  </a:cubicBezTo>
                  <a:cubicBezTo>
                    <a:pt x="69" y="171"/>
                    <a:pt x="69" y="171"/>
                    <a:pt x="69" y="171"/>
                  </a:cubicBezTo>
                  <a:cubicBezTo>
                    <a:pt x="65" y="167"/>
                    <a:pt x="65" y="167"/>
                    <a:pt x="65" y="167"/>
                  </a:cubicBezTo>
                  <a:cubicBezTo>
                    <a:pt x="56" y="169"/>
                    <a:pt x="56" y="169"/>
                    <a:pt x="56" y="169"/>
                  </a:cubicBezTo>
                  <a:cubicBezTo>
                    <a:pt x="50" y="173"/>
                    <a:pt x="50" y="173"/>
                    <a:pt x="50" y="173"/>
                  </a:cubicBezTo>
                  <a:cubicBezTo>
                    <a:pt x="45" y="171"/>
                    <a:pt x="45" y="171"/>
                    <a:pt x="45" y="171"/>
                  </a:cubicBezTo>
                  <a:cubicBezTo>
                    <a:pt x="41" y="178"/>
                    <a:pt x="41" y="178"/>
                    <a:pt x="41" y="178"/>
                  </a:cubicBezTo>
                  <a:cubicBezTo>
                    <a:pt x="32" y="183"/>
                    <a:pt x="32" y="183"/>
                    <a:pt x="32" y="183"/>
                  </a:cubicBezTo>
                  <a:cubicBezTo>
                    <a:pt x="24" y="160"/>
                    <a:pt x="24" y="160"/>
                    <a:pt x="24" y="160"/>
                  </a:cubicBezTo>
                  <a:cubicBezTo>
                    <a:pt x="15" y="156"/>
                    <a:pt x="15" y="156"/>
                    <a:pt x="15" y="156"/>
                  </a:cubicBezTo>
                  <a:cubicBezTo>
                    <a:pt x="0" y="111"/>
                    <a:pt x="0" y="111"/>
                    <a:pt x="0" y="111"/>
                  </a:cubicBezTo>
                  <a:lnTo>
                    <a:pt x="0" y="98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61" name="Карачаево-Черкесская респ.">
              <a:extLst>
                <a:ext uri="{FF2B5EF4-FFF2-40B4-BE49-F238E27FC236}">
                  <a16:creationId xmlns="" xmlns:a16="http://schemas.microsoft.com/office/drawing/2014/main" id="{A3501521-4FE2-4A55-FEE7-41615F985F9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4474" y="4705582"/>
              <a:ext cx="160060" cy="115776"/>
            </a:xfrm>
            <a:custGeom>
              <a:avLst/>
              <a:gdLst>
                <a:gd name="T0" fmla="*/ 34 w 43"/>
                <a:gd name="T1" fmla="*/ 2 h 37"/>
                <a:gd name="T2" fmla="*/ 36 w 43"/>
                <a:gd name="T3" fmla="*/ 3 h 37"/>
                <a:gd name="T4" fmla="*/ 37 w 43"/>
                <a:gd name="T5" fmla="*/ 6 h 37"/>
                <a:gd name="T6" fmla="*/ 39 w 43"/>
                <a:gd name="T7" fmla="*/ 11 h 37"/>
                <a:gd name="T8" fmla="*/ 43 w 43"/>
                <a:gd name="T9" fmla="*/ 17 h 37"/>
                <a:gd name="T10" fmla="*/ 37 w 43"/>
                <a:gd name="T11" fmla="*/ 19 h 37"/>
                <a:gd name="T12" fmla="*/ 37 w 43"/>
                <a:gd name="T13" fmla="*/ 22 h 37"/>
                <a:gd name="T14" fmla="*/ 40 w 43"/>
                <a:gd name="T15" fmla="*/ 26 h 37"/>
                <a:gd name="T16" fmla="*/ 39 w 43"/>
                <a:gd name="T17" fmla="*/ 30 h 37"/>
                <a:gd name="T18" fmla="*/ 38 w 43"/>
                <a:gd name="T19" fmla="*/ 32 h 37"/>
                <a:gd name="T20" fmla="*/ 37 w 43"/>
                <a:gd name="T21" fmla="*/ 32 h 37"/>
                <a:gd name="T22" fmla="*/ 29 w 43"/>
                <a:gd name="T23" fmla="*/ 35 h 37"/>
                <a:gd name="T24" fmla="*/ 24 w 43"/>
                <a:gd name="T25" fmla="*/ 37 h 37"/>
                <a:gd name="T26" fmla="*/ 24 w 43"/>
                <a:gd name="T27" fmla="*/ 37 h 37"/>
                <a:gd name="T28" fmla="*/ 14 w 43"/>
                <a:gd name="T29" fmla="*/ 31 h 37"/>
                <a:gd name="T30" fmla="*/ 5 w 43"/>
                <a:gd name="T31" fmla="*/ 15 h 37"/>
                <a:gd name="T32" fmla="*/ 0 w 43"/>
                <a:gd name="T33" fmla="*/ 8 h 37"/>
                <a:gd name="T34" fmla="*/ 2 w 43"/>
                <a:gd name="T35" fmla="*/ 7 h 37"/>
                <a:gd name="T36" fmla="*/ 8 w 43"/>
                <a:gd name="T37" fmla="*/ 4 h 37"/>
                <a:gd name="T38" fmla="*/ 15 w 43"/>
                <a:gd name="T39" fmla="*/ 0 h 37"/>
                <a:gd name="T40" fmla="*/ 20 w 43"/>
                <a:gd name="T41" fmla="*/ 6 h 37"/>
                <a:gd name="T42" fmla="*/ 28 w 43"/>
                <a:gd name="T43" fmla="*/ 8 h 37"/>
                <a:gd name="T44" fmla="*/ 33 w 43"/>
                <a:gd name="T45" fmla="*/ 3 h 37"/>
                <a:gd name="T46" fmla="*/ 34 w 43"/>
                <a:gd name="T47" fmla="*/ 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3" h="37">
                  <a:moveTo>
                    <a:pt x="34" y="2"/>
                  </a:moveTo>
                  <a:cubicBezTo>
                    <a:pt x="36" y="3"/>
                    <a:pt x="36" y="3"/>
                    <a:pt x="36" y="3"/>
                  </a:cubicBezTo>
                  <a:cubicBezTo>
                    <a:pt x="37" y="6"/>
                    <a:pt x="37" y="6"/>
                    <a:pt x="37" y="6"/>
                  </a:cubicBezTo>
                  <a:cubicBezTo>
                    <a:pt x="39" y="11"/>
                    <a:pt x="39" y="11"/>
                    <a:pt x="39" y="11"/>
                  </a:cubicBezTo>
                  <a:cubicBezTo>
                    <a:pt x="43" y="17"/>
                    <a:pt x="43" y="17"/>
                    <a:pt x="43" y="17"/>
                  </a:cubicBezTo>
                  <a:cubicBezTo>
                    <a:pt x="43" y="17"/>
                    <a:pt x="37" y="18"/>
                    <a:pt x="37" y="19"/>
                  </a:cubicBezTo>
                  <a:cubicBezTo>
                    <a:pt x="36" y="20"/>
                    <a:pt x="37" y="22"/>
                    <a:pt x="37" y="22"/>
                  </a:cubicBezTo>
                  <a:cubicBezTo>
                    <a:pt x="37" y="22"/>
                    <a:pt x="40" y="26"/>
                    <a:pt x="40" y="26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8" y="32"/>
                    <a:pt x="38" y="32"/>
                    <a:pt x="38" y="32"/>
                  </a:cubicBezTo>
                  <a:cubicBezTo>
                    <a:pt x="37" y="32"/>
                    <a:pt x="37" y="32"/>
                    <a:pt x="37" y="32"/>
                  </a:cubicBezTo>
                  <a:cubicBezTo>
                    <a:pt x="29" y="35"/>
                    <a:pt x="29" y="35"/>
                    <a:pt x="29" y="35"/>
                  </a:cubicBezTo>
                  <a:cubicBezTo>
                    <a:pt x="29" y="35"/>
                    <a:pt x="27" y="36"/>
                    <a:pt x="24" y="37"/>
                  </a:cubicBezTo>
                  <a:cubicBezTo>
                    <a:pt x="24" y="37"/>
                    <a:pt x="24" y="37"/>
                    <a:pt x="24" y="37"/>
                  </a:cubicBezTo>
                  <a:cubicBezTo>
                    <a:pt x="21" y="34"/>
                    <a:pt x="17" y="34"/>
                    <a:pt x="14" y="31"/>
                  </a:cubicBezTo>
                  <a:cubicBezTo>
                    <a:pt x="11" y="28"/>
                    <a:pt x="7" y="22"/>
                    <a:pt x="5" y="15"/>
                  </a:cubicBezTo>
                  <a:cubicBezTo>
                    <a:pt x="4" y="12"/>
                    <a:pt x="2" y="10"/>
                    <a:pt x="0" y="8"/>
                  </a:cubicBezTo>
                  <a:cubicBezTo>
                    <a:pt x="1" y="8"/>
                    <a:pt x="1" y="7"/>
                    <a:pt x="2" y="7"/>
                  </a:cubicBezTo>
                  <a:cubicBezTo>
                    <a:pt x="3" y="5"/>
                    <a:pt x="7" y="4"/>
                    <a:pt x="8" y="4"/>
                  </a:cubicBezTo>
                  <a:cubicBezTo>
                    <a:pt x="9" y="3"/>
                    <a:pt x="13" y="1"/>
                    <a:pt x="15" y="0"/>
                  </a:cubicBezTo>
                  <a:cubicBezTo>
                    <a:pt x="17" y="0"/>
                    <a:pt x="19" y="5"/>
                    <a:pt x="20" y="6"/>
                  </a:cubicBezTo>
                  <a:cubicBezTo>
                    <a:pt x="21" y="8"/>
                    <a:pt x="26" y="8"/>
                    <a:pt x="28" y="8"/>
                  </a:cubicBezTo>
                  <a:cubicBezTo>
                    <a:pt x="29" y="8"/>
                    <a:pt x="32" y="6"/>
                    <a:pt x="33" y="3"/>
                  </a:cubicBezTo>
                  <a:cubicBezTo>
                    <a:pt x="34" y="3"/>
                    <a:pt x="34" y="2"/>
                    <a:pt x="34" y="2"/>
                  </a:cubicBez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62" name="Р.Калмыкия">
              <a:extLst>
                <a:ext uri="{FF2B5EF4-FFF2-40B4-BE49-F238E27FC236}">
                  <a16:creationId xmlns="" xmlns:a16="http://schemas.microsoft.com/office/drawing/2014/main" id="{836EE49D-1B17-43DC-2C26-DC51919F84D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874" y="4547027"/>
              <a:ext cx="415436" cy="353345"/>
            </a:xfrm>
            <a:custGeom>
              <a:avLst/>
              <a:gdLst>
                <a:gd name="T0" fmla="*/ 86 w 111"/>
                <a:gd name="T1" fmla="*/ 105 h 113"/>
                <a:gd name="T2" fmla="*/ 63 w 111"/>
                <a:gd name="T3" fmla="*/ 113 h 113"/>
                <a:gd name="T4" fmla="*/ 61 w 111"/>
                <a:gd name="T5" fmla="*/ 104 h 113"/>
                <a:gd name="T6" fmla="*/ 49 w 111"/>
                <a:gd name="T7" fmla="*/ 86 h 113"/>
                <a:gd name="T8" fmla="*/ 42 w 111"/>
                <a:gd name="T9" fmla="*/ 70 h 113"/>
                <a:gd name="T10" fmla="*/ 35 w 111"/>
                <a:gd name="T11" fmla="*/ 49 h 113"/>
                <a:gd name="T12" fmla="*/ 24 w 111"/>
                <a:gd name="T13" fmla="*/ 32 h 113"/>
                <a:gd name="T14" fmla="*/ 9 w 111"/>
                <a:gd name="T15" fmla="*/ 25 h 113"/>
                <a:gd name="T16" fmla="*/ 0 w 111"/>
                <a:gd name="T17" fmla="*/ 18 h 113"/>
                <a:gd name="T18" fmla="*/ 10 w 111"/>
                <a:gd name="T19" fmla="*/ 17 h 113"/>
                <a:gd name="T20" fmla="*/ 22 w 111"/>
                <a:gd name="T21" fmla="*/ 13 h 113"/>
                <a:gd name="T22" fmla="*/ 30 w 111"/>
                <a:gd name="T23" fmla="*/ 24 h 113"/>
                <a:gd name="T24" fmla="*/ 43 w 111"/>
                <a:gd name="T25" fmla="*/ 38 h 113"/>
                <a:gd name="T26" fmla="*/ 55 w 111"/>
                <a:gd name="T27" fmla="*/ 31 h 113"/>
                <a:gd name="T28" fmla="*/ 69 w 111"/>
                <a:gd name="T29" fmla="*/ 18 h 113"/>
                <a:gd name="T30" fmla="*/ 60 w 111"/>
                <a:gd name="T31" fmla="*/ 16 h 113"/>
                <a:gd name="T32" fmla="*/ 64 w 111"/>
                <a:gd name="T33" fmla="*/ 5 h 113"/>
                <a:gd name="T34" fmla="*/ 75 w 111"/>
                <a:gd name="T35" fmla="*/ 7 h 113"/>
                <a:gd name="T36" fmla="*/ 81 w 111"/>
                <a:gd name="T37" fmla="*/ 5 h 113"/>
                <a:gd name="T38" fmla="*/ 86 w 111"/>
                <a:gd name="T39" fmla="*/ 1 h 113"/>
                <a:gd name="T40" fmla="*/ 91 w 111"/>
                <a:gd name="T41" fmla="*/ 11 h 113"/>
                <a:gd name="T42" fmla="*/ 99 w 111"/>
                <a:gd name="T43" fmla="*/ 21 h 113"/>
                <a:gd name="T44" fmla="*/ 99 w 111"/>
                <a:gd name="T45" fmla="*/ 30 h 113"/>
                <a:gd name="T46" fmla="*/ 104 w 111"/>
                <a:gd name="T47" fmla="*/ 45 h 113"/>
                <a:gd name="T48" fmla="*/ 110 w 111"/>
                <a:gd name="T49" fmla="*/ 50 h 113"/>
                <a:gd name="T50" fmla="*/ 105 w 111"/>
                <a:gd name="T51" fmla="*/ 59 h 113"/>
                <a:gd name="T52" fmla="*/ 104 w 111"/>
                <a:gd name="T53" fmla="*/ 64 h 113"/>
                <a:gd name="T54" fmla="*/ 104 w 111"/>
                <a:gd name="T55" fmla="*/ 70 h 113"/>
                <a:gd name="T56" fmla="*/ 97 w 111"/>
                <a:gd name="T57" fmla="*/ 73 h 113"/>
                <a:gd name="T58" fmla="*/ 89 w 111"/>
                <a:gd name="T59" fmla="*/ 72 h 113"/>
                <a:gd name="T60" fmla="*/ 91 w 111"/>
                <a:gd name="T61" fmla="*/ 82 h 113"/>
                <a:gd name="T62" fmla="*/ 92 w 111"/>
                <a:gd name="T63" fmla="*/ 99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11" h="113">
                  <a:moveTo>
                    <a:pt x="92" y="99"/>
                  </a:moveTo>
                  <a:cubicBezTo>
                    <a:pt x="88" y="100"/>
                    <a:pt x="86" y="105"/>
                    <a:pt x="86" y="105"/>
                  </a:cubicBezTo>
                  <a:cubicBezTo>
                    <a:pt x="79" y="106"/>
                    <a:pt x="74" y="110"/>
                    <a:pt x="68" y="111"/>
                  </a:cubicBezTo>
                  <a:cubicBezTo>
                    <a:pt x="66" y="112"/>
                    <a:pt x="64" y="112"/>
                    <a:pt x="63" y="113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1" y="104"/>
                    <a:pt x="61" y="104"/>
                    <a:pt x="61" y="104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5"/>
                    <a:pt x="50" y="88"/>
                    <a:pt x="49" y="86"/>
                  </a:cubicBezTo>
                  <a:cubicBezTo>
                    <a:pt x="49" y="85"/>
                    <a:pt x="47" y="82"/>
                    <a:pt x="47" y="79"/>
                  </a:cubicBezTo>
                  <a:cubicBezTo>
                    <a:pt x="47" y="76"/>
                    <a:pt x="43" y="75"/>
                    <a:pt x="42" y="70"/>
                  </a:cubicBezTo>
                  <a:cubicBezTo>
                    <a:pt x="41" y="65"/>
                    <a:pt x="34" y="63"/>
                    <a:pt x="34" y="59"/>
                  </a:cubicBezTo>
                  <a:cubicBezTo>
                    <a:pt x="35" y="56"/>
                    <a:pt x="38" y="52"/>
                    <a:pt x="35" y="49"/>
                  </a:cubicBezTo>
                  <a:cubicBezTo>
                    <a:pt x="32" y="45"/>
                    <a:pt x="31" y="48"/>
                    <a:pt x="29" y="42"/>
                  </a:cubicBezTo>
                  <a:cubicBezTo>
                    <a:pt x="27" y="36"/>
                    <a:pt x="27" y="34"/>
                    <a:pt x="24" y="32"/>
                  </a:cubicBezTo>
                  <a:cubicBezTo>
                    <a:pt x="22" y="31"/>
                    <a:pt x="18" y="33"/>
                    <a:pt x="15" y="31"/>
                  </a:cubicBezTo>
                  <a:cubicBezTo>
                    <a:pt x="13" y="28"/>
                    <a:pt x="12" y="25"/>
                    <a:pt x="9" y="25"/>
                  </a:cubicBezTo>
                  <a:cubicBezTo>
                    <a:pt x="6" y="26"/>
                    <a:pt x="5" y="27"/>
                    <a:pt x="3" y="22"/>
                  </a:cubicBezTo>
                  <a:cubicBezTo>
                    <a:pt x="2" y="21"/>
                    <a:pt x="1" y="19"/>
                    <a:pt x="0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6"/>
                    <a:pt x="7" y="16"/>
                    <a:pt x="10" y="17"/>
                  </a:cubicBezTo>
                  <a:cubicBezTo>
                    <a:pt x="13" y="17"/>
                    <a:pt x="17" y="18"/>
                    <a:pt x="17" y="15"/>
                  </a:cubicBezTo>
                  <a:cubicBezTo>
                    <a:pt x="17" y="13"/>
                    <a:pt x="22" y="10"/>
                    <a:pt x="22" y="13"/>
                  </a:cubicBezTo>
                  <a:cubicBezTo>
                    <a:pt x="22" y="16"/>
                    <a:pt x="22" y="20"/>
                    <a:pt x="23" y="21"/>
                  </a:cubicBezTo>
                  <a:cubicBezTo>
                    <a:pt x="23" y="22"/>
                    <a:pt x="30" y="21"/>
                    <a:pt x="30" y="24"/>
                  </a:cubicBezTo>
                  <a:cubicBezTo>
                    <a:pt x="31" y="27"/>
                    <a:pt x="31" y="34"/>
                    <a:pt x="34" y="36"/>
                  </a:cubicBezTo>
                  <a:cubicBezTo>
                    <a:pt x="37" y="39"/>
                    <a:pt x="39" y="39"/>
                    <a:pt x="43" y="38"/>
                  </a:cubicBezTo>
                  <a:cubicBezTo>
                    <a:pt x="46" y="37"/>
                    <a:pt x="47" y="35"/>
                    <a:pt x="48" y="33"/>
                  </a:cubicBezTo>
                  <a:cubicBezTo>
                    <a:pt x="49" y="31"/>
                    <a:pt x="49" y="30"/>
                    <a:pt x="55" y="31"/>
                  </a:cubicBezTo>
                  <a:cubicBezTo>
                    <a:pt x="61" y="33"/>
                    <a:pt x="62" y="29"/>
                    <a:pt x="65" y="26"/>
                  </a:cubicBezTo>
                  <a:cubicBezTo>
                    <a:pt x="68" y="23"/>
                    <a:pt x="69" y="20"/>
                    <a:pt x="69" y="18"/>
                  </a:cubicBezTo>
                  <a:cubicBezTo>
                    <a:pt x="69" y="15"/>
                    <a:pt x="67" y="16"/>
                    <a:pt x="64" y="17"/>
                  </a:cubicBezTo>
                  <a:cubicBezTo>
                    <a:pt x="61" y="18"/>
                    <a:pt x="59" y="18"/>
                    <a:pt x="60" y="16"/>
                  </a:cubicBezTo>
                  <a:cubicBezTo>
                    <a:pt x="60" y="14"/>
                    <a:pt x="60" y="11"/>
                    <a:pt x="59" y="10"/>
                  </a:cubicBezTo>
                  <a:cubicBezTo>
                    <a:pt x="64" y="5"/>
                    <a:pt x="64" y="5"/>
                    <a:pt x="64" y="5"/>
                  </a:cubicBezTo>
                  <a:cubicBezTo>
                    <a:pt x="68" y="8"/>
                    <a:pt x="68" y="8"/>
                    <a:pt x="68" y="8"/>
                  </a:cubicBezTo>
                  <a:cubicBezTo>
                    <a:pt x="75" y="7"/>
                    <a:pt x="75" y="7"/>
                    <a:pt x="75" y="7"/>
                  </a:cubicBezTo>
                  <a:cubicBezTo>
                    <a:pt x="79" y="10"/>
                    <a:pt x="79" y="10"/>
                    <a:pt x="79" y="10"/>
                  </a:cubicBezTo>
                  <a:cubicBezTo>
                    <a:pt x="81" y="5"/>
                    <a:pt x="81" y="5"/>
                    <a:pt x="81" y="5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6" y="1"/>
                    <a:pt x="86" y="1"/>
                    <a:pt x="86" y="1"/>
                  </a:cubicBezTo>
                  <a:cubicBezTo>
                    <a:pt x="86" y="8"/>
                    <a:pt x="86" y="8"/>
                    <a:pt x="86" y="8"/>
                  </a:cubicBezTo>
                  <a:cubicBezTo>
                    <a:pt x="91" y="11"/>
                    <a:pt x="91" y="11"/>
                    <a:pt x="91" y="11"/>
                  </a:cubicBezTo>
                  <a:cubicBezTo>
                    <a:pt x="96" y="12"/>
                    <a:pt x="96" y="12"/>
                    <a:pt x="96" y="12"/>
                  </a:cubicBezTo>
                  <a:cubicBezTo>
                    <a:pt x="99" y="21"/>
                    <a:pt x="99" y="21"/>
                    <a:pt x="99" y="21"/>
                  </a:cubicBezTo>
                  <a:cubicBezTo>
                    <a:pt x="102" y="23"/>
                    <a:pt x="102" y="23"/>
                    <a:pt x="102" y="23"/>
                  </a:cubicBezTo>
                  <a:cubicBezTo>
                    <a:pt x="99" y="30"/>
                    <a:pt x="99" y="30"/>
                    <a:pt x="99" y="30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4" y="45"/>
                    <a:pt x="104" y="45"/>
                    <a:pt x="104" y="45"/>
                  </a:cubicBezTo>
                  <a:cubicBezTo>
                    <a:pt x="111" y="44"/>
                    <a:pt x="111" y="44"/>
                    <a:pt x="111" y="44"/>
                  </a:cubicBezTo>
                  <a:cubicBezTo>
                    <a:pt x="110" y="50"/>
                    <a:pt x="110" y="50"/>
                    <a:pt x="110" y="50"/>
                  </a:cubicBezTo>
                  <a:cubicBezTo>
                    <a:pt x="106" y="54"/>
                    <a:pt x="106" y="54"/>
                    <a:pt x="106" y="54"/>
                  </a:cubicBezTo>
                  <a:cubicBezTo>
                    <a:pt x="105" y="59"/>
                    <a:pt x="105" y="59"/>
                    <a:pt x="105" y="59"/>
                  </a:cubicBezTo>
                  <a:cubicBezTo>
                    <a:pt x="104" y="62"/>
                    <a:pt x="104" y="62"/>
                    <a:pt x="104" y="62"/>
                  </a:cubicBezTo>
                  <a:cubicBezTo>
                    <a:pt x="104" y="64"/>
                    <a:pt x="104" y="64"/>
                    <a:pt x="104" y="64"/>
                  </a:cubicBezTo>
                  <a:cubicBezTo>
                    <a:pt x="106" y="66"/>
                    <a:pt x="106" y="66"/>
                    <a:pt x="106" y="66"/>
                  </a:cubicBezTo>
                  <a:cubicBezTo>
                    <a:pt x="104" y="70"/>
                    <a:pt x="104" y="70"/>
                    <a:pt x="104" y="70"/>
                  </a:cubicBezTo>
                  <a:cubicBezTo>
                    <a:pt x="97" y="71"/>
                    <a:pt x="97" y="71"/>
                    <a:pt x="97" y="71"/>
                  </a:cubicBezTo>
                  <a:cubicBezTo>
                    <a:pt x="97" y="73"/>
                    <a:pt x="97" y="73"/>
                    <a:pt x="97" y="73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89" y="72"/>
                    <a:pt x="89" y="72"/>
                    <a:pt x="89" y="72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91" y="82"/>
                    <a:pt x="91" y="82"/>
                    <a:pt x="91" y="82"/>
                  </a:cubicBezTo>
                  <a:cubicBezTo>
                    <a:pt x="92" y="86"/>
                    <a:pt x="92" y="86"/>
                    <a:pt x="92" y="86"/>
                  </a:cubicBezTo>
                  <a:lnTo>
                    <a:pt x="92" y="99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63" name="Кабардино-Балкарская респ.">
              <a:extLst>
                <a:ext uri="{FF2B5EF4-FFF2-40B4-BE49-F238E27FC236}">
                  <a16:creationId xmlns="" xmlns:a16="http://schemas.microsoft.com/office/drawing/2014/main" id="{2F7A7B39-08D7-6AA5-01F4-5359EA10F29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4396" y="4802154"/>
              <a:ext cx="160060" cy="94727"/>
            </a:xfrm>
            <a:custGeom>
              <a:avLst/>
              <a:gdLst>
                <a:gd name="T0" fmla="*/ 0 w 43"/>
                <a:gd name="T1" fmla="*/ 5 h 30"/>
                <a:gd name="T2" fmla="*/ 5 w 43"/>
                <a:gd name="T3" fmla="*/ 3 h 30"/>
                <a:gd name="T4" fmla="*/ 13 w 43"/>
                <a:gd name="T5" fmla="*/ 0 h 30"/>
                <a:gd name="T6" fmla="*/ 16 w 43"/>
                <a:gd name="T7" fmla="*/ 0 h 30"/>
                <a:gd name="T8" fmla="*/ 22 w 43"/>
                <a:gd name="T9" fmla="*/ 1 h 30"/>
                <a:gd name="T10" fmla="*/ 26 w 43"/>
                <a:gd name="T11" fmla="*/ 3 h 30"/>
                <a:gd name="T12" fmla="*/ 32 w 43"/>
                <a:gd name="T13" fmla="*/ 12 h 30"/>
                <a:gd name="T14" fmla="*/ 37 w 43"/>
                <a:gd name="T15" fmla="*/ 11 h 30"/>
                <a:gd name="T16" fmla="*/ 43 w 43"/>
                <a:gd name="T17" fmla="*/ 15 h 30"/>
                <a:gd name="T18" fmla="*/ 43 w 43"/>
                <a:gd name="T19" fmla="*/ 19 h 30"/>
                <a:gd name="T20" fmla="*/ 43 w 43"/>
                <a:gd name="T21" fmla="*/ 20 h 30"/>
                <a:gd name="T22" fmla="*/ 42 w 43"/>
                <a:gd name="T23" fmla="*/ 20 h 30"/>
                <a:gd name="T24" fmla="*/ 38 w 43"/>
                <a:gd name="T25" fmla="*/ 21 h 30"/>
                <a:gd name="T26" fmla="*/ 38 w 43"/>
                <a:gd name="T27" fmla="*/ 27 h 30"/>
                <a:gd name="T28" fmla="*/ 35 w 43"/>
                <a:gd name="T29" fmla="*/ 27 h 30"/>
                <a:gd name="T30" fmla="*/ 29 w 43"/>
                <a:gd name="T31" fmla="*/ 30 h 30"/>
                <a:gd name="T32" fmla="*/ 26 w 43"/>
                <a:gd name="T33" fmla="*/ 28 h 30"/>
                <a:gd name="T34" fmla="*/ 20 w 43"/>
                <a:gd name="T35" fmla="*/ 27 h 30"/>
                <a:gd name="T36" fmla="*/ 12 w 43"/>
                <a:gd name="T37" fmla="*/ 29 h 30"/>
                <a:gd name="T38" fmla="*/ 11 w 43"/>
                <a:gd name="T39" fmla="*/ 26 h 30"/>
                <a:gd name="T40" fmla="*/ 10 w 43"/>
                <a:gd name="T41" fmla="*/ 18 h 30"/>
                <a:gd name="T42" fmla="*/ 0 w 43"/>
                <a:gd name="T43" fmla="*/ 5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3" h="30">
                  <a:moveTo>
                    <a:pt x="0" y="5"/>
                  </a:moveTo>
                  <a:cubicBezTo>
                    <a:pt x="3" y="4"/>
                    <a:pt x="5" y="3"/>
                    <a:pt x="5" y="3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22" y="1"/>
                    <a:pt x="22" y="1"/>
                    <a:pt x="22" y="1"/>
                  </a:cubicBezTo>
                  <a:cubicBezTo>
                    <a:pt x="26" y="3"/>
                    <a:pt x="26" y="3"/>
                    <a:pt x="26" y="3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37" y="11"/>
                    <a:pt x="37" y="11"/>
                    <a:pt x="37" y="11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9"/>
                    <a:pt x="43" y="19"/>
                    <a:pt x="43" y="19"/>
                  </a:cubicBezTo>
                  <a:cubicBezTo>
                    <a:pt x="43" y="20"/>
                    <a:pt x="43" y="20"/>
                    <a:pt x="43" y="20"/>
                  </a:cubicBezTo>
                  <a:cubicBezTo>
                    <a:pt x="42" y="20"/>
                    <a:pt x="42" y="20"/>
                    <a:pt x="42" y="20"/>
                  </a:cubicBezTo>
                  <a:cubicBezTo>
                    <a:pt x="38" y="21"/>
                    <a:pt x="38" y="21"/>
                    <a:pt x="38" y="21"/>
                  </a:cubicBezTo>
                  <a:cubicBezTo>
                    <a:pt x="38" y="27"/>
                    <a:pt x="38" y="27"/>
                    <a:pt x="38" y="27"/>
                  </a:cubicBezTo>
                  <a:cubicBezTo>
                    <a:pt x="35" y="27"/>
                    <a:pt x="35" y="27"/>
                    <a:pt x="35" y="27"/>
                  </a:cubicBezTo>
                  <a:cubicBezTo>
                    <a:pt x="29" y="30"/>
                    <a:pt x="29" y="30"/>
                    <a:pt x="29" y="30"/>
                  </a:cubicBezTo>
                  <a:cubicBezTo>
                    <a:pt x="26" y="28"/>
                    <a:pt x="26" y="28"/>
                    <a:pt x="26" y="28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2" y="29"/>
                    <a:pt x="12" y="29"/>
                    <a:pt x="12" y="29"/>
                  </a:cubicBezTo>
                  <a:cubicBezTo>
                    <a:pt x="12" y="28"/>
                    <a:pt x="11" y="27"/>
                    <a:pt x="11" y="26"/>
                  </a:cubicBezTo>
                  <a:cubicBezTo>
                    <a:pt x="8" y="23"/>
                    <a:pt x="8" y="22"/>
                    <a:pt x="10" y="18"/>
                  </a:cubicBezTo>
                  <a:cubicBezTo>
                    <a:pt x="11" y="13"/>
                    <a:pt x="2" y="9"/>
                    <a:pt x="0" y="5"/>
                  </a:cubicBez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64" name="Р.Ингушетия">
              <a:extLst>
                <a:ext uri="{FF2B5EF4-FFF2-40B4-BE49-F238E27FC236}">
                  <a16:creationId xmlns="" xmlns:a16="http://schemas.microsoft.com/office/drawing/2014/main" id="{DBE117E0-0FFD-13BC-B495-6229B81811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93092" y="4895845"/>
              <a:ext cx="71937" cy="96231"/>
            </a:xfrm>
            <a:custGeom>
              <a:avLst/>
              <a:gdLst>
                <a:gd name="T0" fmla="*/ 12 w 19"/>
                <a:gd name="T1" fmla="*/ 2 h 31"/>
                <a:gd name="T2" fmla="*/ 7 w 19"/>
                <a:gd name="T3" fmla="*/ 0 h 31"/>
                <a:gd name="T4" fmla="*/ 5 w 19"/>
                <a:gd name="T5" fmla="*/ 6 h 31"/>
                <a:gd name="T6" fmla="*/ 5 w 19"/>
                <a:gd name="T7" fmla="*/ 13 h 31"/>
                <a:gd name="T8" fmla="*/ 3 w 19"/>
                <a:gd name="T9" fmla="*/ 17 h 31"/>
                <a:gd name="T10" fmla="*/ 0 w 19"/>
                <a:gd name="T11" fmla="*/ 19 h 31"/>
                <a:gd name="T12" fmla="*/ 1 w 19"/>
                <a:gd name="T13" fmla="*/ 20 h 31"/>
                <a:gd name="T14" fmla="*/ 5 w 19"/>
                <a:gd name="T15" fmla="*/ 31 h 31"/>
                <a:gd name="T16" fmla="*/ 14 w 19"/>
                <a:gd name="T17" fmla="*/ 24 h 31"/>
                <a:gd name="T18" fmla="*/ 19 w 19"/>
                <a:gd name="T19" fmla="*/ 10 h 31"/>
                <a:gd name="T20" fmla="*/ 12 w 19"/>
                <a:gd name="T21" fmla="*/ 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" h="31">
                  <a:moveTo>
                    <a:pt x="12" y="2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7" y="0"/>
                    <a:pt x="5" y="5"/>
                    <a:pt x="5" y="6"/>
                  </a:cubicBezTo>
                  <a:cubicBezTo>
                    <a:pt x="5" y="7"/>
                    <a:pt x="5" y="13"/>
                    <a:pt x="5" y="13"/>
                  </a:cubicBezTo>
                  <a:cubicBezTo>
                    <a:pt x="5" y="13"/>
                    <a:pt x="4" y="17"/>
                    <a:pt x="3" y="17"/>
                  </a:cubicBezTo>
                  <a:cubicBezTo>
                    <a:pt x="3" y="17"/>
                    <a:pt x="1" y="18"/>
                    <a:pt x="0" y="19"/>
                  </a:cubicBezTo>
                  <a:cubicBezTo>
                    <a:pt x="0" y="19"/>
                    <a:pt x="1" y="20"/>
                    <a:pt x="1" y="20"/>
                  </a:cubicBezTo>
                  <a:cubicBezTo>
                    <a:pt x="2" y="22"/>
                    <a:pt x="4" y="26"/>
                    <a:pt x="5" y="31"/>
                  </a:cubicBezTo>
                  <a:cubicBezTo>
                    <a:pt x="9" y="29"/>
                    <a:pt x="13" y="26"/>
                    <a:pt x="14" y="24"/>
                  </a:cubicBezTo>
                  <a:cubicBezTo>
                    <a:pt x="15" y="19"/>
                    <a:pt x="19" y="10"/>
                    <a:pt x="19" y="10"/>
                  </a:cubicBezTo>
                  <a:cubicBezTo>
                    <a:pt x="19" y="10"/>
                    <a:pt x="13" y="4"/>
                    <a:pt x="12" y="2"/>
                  </a:cubicBez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65" name="Р.Дагестан">
              <a:extLst>
                <a:ext uri="{FF2B5EF4-FFF2-40B4-BE49-F238E27FC236}">
                  <a16:creationId xmlns="" xmlns:a16="http://schemas.microsoft.com/office/drawing/2014/main" id="{829AB87D-6AF3-4BEC-F202-8963AD91ACE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6471" y="4835307"/>
              <a:ext cx="235594" cy="369886"/>
            </a:xfrm>
            <a:custGeom>
              <a:avLst/>
              <a:gdLst>
                <a:gd name="T0" fmla="*/ 0 w 63"/>
                <a:gd name="T1" fmla="*/ 65 h 118"/>
                <a:gd name="T2" fmla="*/ 7 w 63"/>
                <a:gd name="T3" fmla="*/ 61 h 118"/>
                <a:gd name="T4" fmla="*/ 17 w 63"/>
                <a:gd name="T5" fmla="*/ 58 h 118"/>
                <a:gd name="T6" fmla="*/ 21 w 63"/>
                <a:gd name="T7" fmla="*/ 55 h 118"/>
                <a:gd name="T8" fmla="*/ 26 w 63"/>
                <a:gd name="T9" fmla="*/ 60 h 118"/>
                <a:gd name="T10" fmla="*/ 29 w 63"/>
                <a:gd name="T11" fmla="*/ 50 h 118"/>
                <a:gd name="T12" fmla="*/ 44 w 63"/>
                <a:gd name="T13" fmla="*/ 40 h 118"/>
                <a:gd name="T14" fmla="*/ 44 w 63"/>
                <a:gd name="T15" fmla="*/ 31 h 118"/>
                <a:gd name="T16" fmla="*/ 37 w 63"/>
                <a:gd name="T17" fmla="*/ 31 h 118"/>
                <a:gd name="T18" fmla="*/ 34 w 63"/>
                <a:gd name="T19" fmla="*/ 27 h 118"/>
                <a:gd name="T20" fmla="*/ 28 w 63"/>
                <a:gd name="T21" fmla="*/ 21 h 118"/>
                <a:gd name="T22" fmla="*/ 29 w 63"/>
                <a:gd name="T23" fmla="*/ 17 h 118"/>
                <a:gd name="T24" fmla="*/ 28 w 63"/>
                <a:gd name="T25" fmla="*/ 11 h 118"/>
                <a:gd name="T26" fmla="*/ 33 w 63"/>
                <a:gd name="T27" fmla="*/ 10 h 118"/>
                <a:gd name="T28" fmla="*/ 35 w 63"/>
                <a:gd name="T29" fmla="*/ 3 h 118"/>
                <a:gd name="T30" fmla="*/ 43 w 63"/>
                <a:gd name="T31" fmla="*/ 4 h 118"/>
                <a:gd name="T32" fmla="*/ 49 w 63"/>
                <a:gd name="T33" fmla="*/ 0 h 118"/>
                <a:gd name="T34" fmla="*/ 60 w 63"/>
                <a:gd name="T35" fmla="*/ 8 h 118"/>
                <a:gd name="T36" fmla="*/ 61 w 63"/>
                <a:gd name="T37" fmla="*/ 14 h 118"/>
                <a:gd name="T38" fmla="*/ 62 w 63"/>
                <a:gd name="T39" fmla="*/ 17 h 118"/>
                <a:gd name="T40" fmla="*/ 60 w 63"/>
                <a:gd name="T41" fmla="*/ 24 h 118"/>
                <a:gd name="T42" fmla="*/ 61 w 63"/>
                <a:gd name="T43" fmla="*/ 43 h 118"/>
                <a:gd name="T44" fmla="*/ 57 w 63"/>
                <a:gd name="T45" fmla="*/ 52 h 118"/>
                <a:gd name="T46" fmla="*/ 49 w 63"/>
                <a:gd name="T47" fmla="*/ 68 h 118"/>
                <a:gd name="T48" fmla="*/ 45 w 63"/>
                <a:gd name="T49" fmla="*/ 83 h 118"/>
                <a:gd name="T50" fmla="*/ 48 w 63"/>
                <a:gd name="T51" fmla="*/ 102 h 118"/>
                <a:gd name="T52" fmla="*/ 49 w 63"/>
                <a:gd name="T53" fmla="*/ 112 h 118"/>
                <a:gd name="T54" fmla="*/ 41 w 63"/>
                <a:gd name="T55" fmla="*/ 113 h 118"/>
                <a:gd name="T56" fmla="*/ 29 w 63"/>
                <a:gd name="T57" fmla="*/ 115 h 118"/>
                <a:gd name="T58" fmla="*/ 18 w 63"/>
                <a:gd name="T59" fmla="*/ 111 h 118"/>
                <a:gd name="T60" fmla="*/ 14 w 63"/>
                <a:gd name="T61" fmla="*/ 97 h 118"/>
                <a:gd name="T62" fmla="*/ 12 w 63"/>
                <a:gd name="T63" fmla="*/ 84 h 118"/>
                <a:gd name="T64" fmla="*/ 2 w 63"/>
                <a:gd name="T65" fmla="*/ 70 h 118"/>
                <a:gd name="T66" fmla="*/ 0 w 63"/>
                <a:gd name="T67" fmla="*/ 65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3" h="118">
                  <a:moveTo>
                    <a:pt x="0" y="65"/>
                  </a:moveTo>
                  <a:cubicBezTo>
                    <a:pt x="2" y="63"/>
                    <a:pt x="4" y="61"/>
                    <a:pt x="7" y="61"/>
                  </a:cubicBezTo>
                  <a:cubicBezTo>
                    <a:pt x="14" y="60"/>
                    <a:pt x="16" y="58"/>
                    <a:pt x="17" y="58"/>
                  </a:cubicBezTo>
                  <a:cubicBezTo>
                    <a:pt x="17" y="57"/>
                    <a:pt x="21" y="55"/>
                    <a:pt x="21" y="55"/>
                  </a:cubicBezTo>
                  <a:cubicBezTo>
                    <a:pt x="26" y="60"/>
                    <a:pt x="26" y="60"/>
                    <a:pt x="26" y="60"/>
                  </a:cubicBezTo>
                  <a:cubicBezTo>
                    <a:pt x="26" y="60"/>
                    <a:pt x="27" y="54"/>
                    <a:pt x="29" y="50"/>
                  </a:cubicBezTo>
                  <a:cubicBezTo>
                    <a:pt x="32" y="46"/>
                    <a:pt x="44" y="40"/>
                    <a:pt x="44" y="40"/>
                  </a:cubicBezTo>
                  <a:cubicBezTo>
                    <a:pt x="44" y="31"/>
                    <a:pt x="44" y="31"/>
                    <a:pt x="44" y="31"/>
                  </a:cubicBezTo>
                  <a:cubicBezTo>
                    <a:pt x="37" y="31"/>
                    <a:pt x="37" y="31"/>
                    <a:pt x="37" y="31"/>
                  </a:cubicBezTo>
                  <a:cubicBezTo>
                    <a:pt x="37" y="31"/>
                    <a:pt x="36" y="29"/>
                    <a:pt x="34" y="27"/>
                  </a:cubicBezTo>
                  <a:cubicBezTo>
                    <a:pt x="32" y="25"/>
                    <a:pt x="28" y="21"/>
                    <a:pt x="28" y="21"/>
                  </a:cubicBezTo>
                  <a:cubicBezTo>
                    <a:pt x="28" y="21"/>
                    <a:pt x="31" y="19"/>
                    <a:pt x="29" y="17"/>
                  </a:cubicBezTo>
                  <a:cubicBezTo>
                    <a:pt x="28" y="14"/>
                    <a:pt x="27" y="11"/>
                    <a:pt x="28" y="11"/>
                  </a:cubicBezTo>
                  <a:cubicBezTo>
                    <a:pt x="29" y="11"/>
                    <a:pt x="33" y="11"/>
                    <a:pt x="33" y="10"/>
                  </a:cubicBezTo>
                  <a:cubicBezTo>
                    <a:pt x="33" y="8"/>
                    <a:pt x="34" y="3"/>
                    <a:pt x="35" y="3"/>
                  </a:cubicBezTo>
                  <a:cubicBezTo>
                    <a:pt x="37" y="3"/>
                    <a:pt x="40" y="6"/>
                    <a:pt x="43" y="4"/>
                  </a:cubicBezTo>
                  <a:cubicBezTo>
                    <a:pt x="44" y="3"/>
                    <a:pt x="46" y="1"/>
                    <a:pt x="49" y="0"/>
                  </a:cubicBezTo>
                  <a:cubicBezTo>
                    <a:pt x="60" y="8"/>
                    <a:pt x="60" y="8"/>
                    <a:pt x="60" y="8"/>
                  </a:cubicBezTo>
                  <a:cubicBezTo>
                    <a:pt x="61" y="14"/>
                    <a:pt x="61" y="14"/>
                    <a:pt x="61" y="14"/>
                  </a:cubicBezTo>
                  <a:cubicBezTo>
                    <a:pt x="62" y="17"/>
                    <a:pt x="62" y="17"/>
                    <a:pt x="62" y="17"/>
                  </a:cubicBezTo>
                  <a:cubicBezTo>
                    <a:pt x="60" y="19"/>
                    <a:pt x="60" y="20"/>
                    <a:pt x="60" y="24"/>
                  </a:cubicBezTo>
                  <a:cubicBezTo>
                    <a:pt x="61" y="29"/>
                    <a:pt x="62" y="39"/>
                    <a:pt x="61" y="43"/>
                  </a:cubicBezTo>
                  <a:cubicBezTo>
                    <a:pt x="61" y="48"/>
                    <a:pt x="63" y="48"/>
                    <a:pt x="57" y="52"/>
                  </a:cubicBezTo>
                  <a:cubicBezTo>
                    <a:pt x="50" y="56"/>
                    <a:pt x="49" y="63"/>
                    <a:pt x="49" y="68"/>
                  </a:cubicBezTo>
                  <a:cubicBezTo>
                    <a:pt x="49" y="73"/>
                    <a:pt x="45" y="78"/>
                    <a:pt x="45" y="83"/>
                  </a:cubicBezTo>
                  <a:cubicBezTo>
                    <a:pt x="45" y="87"/>
                    <a:pt x="48" y="95"/>
                    <a:pt x="48" y="102"/>
                  </a:cubicBezTo>
                  <a:cubicBezTo>
                    <a:pt x="48" y="106"/>
                    <a:pt x="49" y="109"/>
                    <a:pt x="49" y="112"/>
                  </a:cubicBezTo>
                  <a:cubicBezTo>
                    <a:pt x="46" y="113"/>
                    <a:pt x="43" y="113"/>
                    <a:pt x="41" y="113"/>
                  </a:cubicBezTo>
                  <a:cubicBezTo>
                    <a:pt x="35" y="113"/>
                    <a:pt x="31" y="113"/>
                    <a:pt x="29" y="115"/>
                  </a:cubicBezTo>
                  <a:cubicBezTo>
                    <a:pt x="26" y="118"/>
                    <a:pt x="20" y="114"/>
                    <a:pt x="18" y="111"/>
                  </a:cubicBezTo>
                  <a:cubicBezTo>
                    <a:pt x="16" y="107"/>
                    <a:pt x="14" y="100"/>
                    <a:pt x="14" y="97"/>
                  </a:cubicBezTo>
                  <a:cubicBezTo>
                    <a:pt x="14" y="94"/>
                    <a:pt x="13" y="88"/>
                    <a:pt x="12" y="84"/>
                  </a:cubicBezTo>
                  <a:cubicBezTo>
                    <a:pt x="12" y="80"/>
                    <a:pt x="3" y="74"/>
                    <a:pt x="2" y="70"/>
                  </a:cubicBezTo>
                  <a:cubicBezTo>
                    <a:pt x="1" y="68"/>
                    <a:pt x="0" y="67"/>
                    <a:pt x="0" y="65"/>
                  </a:cubicBez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66" name="Р.Алтай">
              <a:extLst>
                <a:ext uri="{FF2B5EF4-FFF2-40B4-BE49-F238E27FC236}">
                  <a16:creationId xmlns="" xmlns:a16="http://schemas.microsoft.com/office/drawing/2014/main" id="{01EA7819-CA53-5521-2B1E-13607777CDA1}"/>
                </a:ext>
              </a:extLst>
            </p:cNvPr>
            <p:cNvSpPr>
              <a:spLocks/>
            </p:cNvSpPr>
            <p:nvPr/>
          </p:nvSpPr>
          <p:spPr bwMode="auto">
            <a:xfrm>
              <a:off x="6055810" y="5001068"/>
              <a:ext cx="393855" cy="318764"/>
            </a:xfrm>
            <a:custGeom>
              <a:avLst/>
              <a:gdLst>
                <a:gd name="T0" fmla="*/ 1 w 105"/>
                <a:gd name="T1" fmla="*/ 57 h 102"/>
                <a:gd name="T2" fmla="*/ 0 w 105"/>
                <a:gd name="T3" fmla="*/ 65 h 102"/>
                <a:gd name="T4" fmla="*/ 8 w 105"/>
                <a:gd name="T5" fmla="*/ 69 h 102"/>
                <a:gd name="T6" fmla="*/ 16 w 105"/>
                <a:gd name="T7" fmla="*/ 78 h 102"/>
                <a:gd name="T8" fmla="*/ 18 w 105"/>
                <a:gd name="T9" fmla="*/ 86 h 102"/>
                <a:gd name="T10" fmla="*/ 29 w 105"/>
                <a:gd name="T11" fmla="*/ 88 h 102"/>
                <a:gd name="T12" fmla="*/ 38 w 105"/>
                <a:gd name="T13" fmla="*/ 88 h 102"/>
                <a:gd name="T14" fmla="*/ 46 w 105"/>
                <a:gd name="T15" fmla="*/ 82 h 102"/>
                <a:gd name="T16" fmla="*/ 46 w 105"/>
                <a:gd name="T17" fmla="*/ 88 h 102"/>
                <a:gd name="T18" fmla="*/ 52 w 105"/>
                <a:gd name="T19" fmla="*/ 95 h 102"/>
                <a:gd name="T20" fmla="*/ 62 w 105"/>
                <a:gd name="T21" fmla="*/ 102 h 102"/>
                <a:gd name="T22" fmla="*/ 72 w 105"/>
                <a:gd name="T23" fmla="*/ 99 h 102"/>
                <a:gd name="T24" fmla="*/ 79 w 105"/>
                <a:gd name="T25" fmla="*/ 92 h 102"/>
                <a:gd name="T26" fmla="*/ 91 w 105"/>
                <a:gd name="T27" fmla="*/ 92 h 102"/>
                <a:gd name="T28" fmla="*/ 104 w 105"/>
                <a:gd name="T29" fmla="*/ 85 h 102"/>
                <a:gd name="T30" fmla="*/ 104 w 105"/>
                <a:gd name="T31" fmla="*/ 80 h 102"/>
                <a:gd name="T32" fmla="*/ 102 w 105"/>
                <a:gd name="T33" fmla="*/ 78 h 102"/>
                <a:gd name="T34" fmla="*/ 96 w 105"/>
                <a:gd name="T35" fmla="*/ 71 h 102"/>
                <a:gd name="T36" fmla="*/ 105 w 105"/>
                <a:gd name="T37" fmla="*/ 67 h 102"/>
                <a:gd name="T38" fmla="*/ 105 w 105"/>
                <a:gd name="T39" fmla="*/ 62 h 102"/>
                <a:gd name="T40" fmla="*/ 93 w 105"/>
                <a:gd name="T41" fmla="*/ 49 h 102"/>
                <a:gd name="T42" fmla="*/ 91 w 105"/>
                <a:gd name="T43" fmla="*/ 33 h 102"/>
                <a:gd name="T44" fmla="*/ 85 w 105"/>
                <a:gd name="T45" fmla="*/ 33 h 102"/>
                <a:gd name="T46" fmla="*/ 82 w 105"/>
                <a:gd name="T47" fmla="*/ 41 h 102"/>
                <a:gd name="T48" fmla="*/ 76 w 105"/>
                <a:gd name="T49" fmla="*/ 40 h 102"/>
                <a:gd name="T50" fmla="*/ 70 w 105"/>
                <a:gd name="T51" fmla="*/ 34 h 102"/>
                <a:gd name="T52" fmla="*/ 73 w 105"/>
                <a:gd name="T53" fmla="*/ 31 h 102"/>
                <a:gd name="T54" fmla="*/ 73 w 105"/>
                <a:gd name="T55" fmla="*/ 24 h 102"/>
                <a:gd name="T56" fmla="*/ 81 w 105"/>
                <a:gd name="T57" fmla="*/ 14 h 102"/>
                <a:gd name="T58" fmla="*/ 81 w 105"/>
                <a:gd name="T59" fmla="*/ 9 h 102"/>
                <a:gd name="T60" fmla="*/ 76 w 105"/>
                <a:gd name="T61" fmla="*/ 8 h 102"/>
                <a:gd name="T62" fmla="*/ 69 w 105"/>
                <a:gd name="T63" fmla="*/ 4 h 102"/>
                <a:gd name="T64" fmla="*/ 63 w 105"/>
                <a:gd name="T65" fmla="*/ 5 h 102"/>
                <a:gd name="T66" fmla="*/ 57 w 105"/>
                <a:gd name="T67" fmla="*/ 0 h 102"/>
                <a:gd name="T68" fmla="*/ 50 w 105"/>
                <a:gd name="T69" fmla="*/ 5 h 102"/>
                <a:gd name="T70" fmla="*/ 54 w 105"/>
                <a:gd name="T71" fmla="*/ 11 h 102"/>
                <a:gd name="T72" fmla="*/ 48 w 105"/>
                <a:gd name="T73" fmla="*/ 18 h 102"/>
                <a:gd name="T74" fmla="*/ 43 w 105"/>
                <a:gd name="T75" fmla="*/ 20 h 102"/>
                <a:gd name="T76" fmla="*/ 38 w 105"/>
                <a:gd name="T77" fmla="*/ 16 h 102"/>
                <a:gd name="T78" fmla="*/ 34 w 105"/>
                <a:gd name="T79" fmla="*/ 19 h 102"/>
                <a:gd name="T80" fmla="*/ 33 w 105"/>
                <a:gd name="T81" fmla="*/ 26 h 102"/>
                <a:gd name="T82" fmla="*/ 24 w 105"/>
                <a:gd name="T83" fmla="*/ 34 h 102"/>
                <a:gd name="T84" fmla="*/ 17 w 105"/>
                <a:gd name="T85" fmla="*/ 34 h 102"/>
                <a:gd name="T86" fmla="*/ 0 w 105"/>
                <a:gd name="T87" fmla="*/ 41 h 102"/>
                <a:gd name="T88" fmla="*/ 7 w 105"/>
                <a:gd name="T89" fmla="*/ 49 h 102"/>
                <a:gd name="T90" fmla="*/ 9 w 105"/>
                <a:gd name="T91" fmla="*/ 56 h 102"/>
                <a:gd name="T92" fmla="*/ 1 w 105"/>
                <a:gd name="T93" fmla="*/ 57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5" h="102">
                  <a:moveTo>
                    <a:pt x="1" y="57"/>
                  </a:moveTo>
                  <a:cubicBezTo>
                    <a:pt x="1" y="61"/>
                    <a:pt x="0" y="64"/>
                    <a:pt x="0" y="65"/>
                  </a:cubicBezTo>
                  <a:cubicBezTo>
                    <a:pt x="0" y="67"/>
                    <a:pt x="6" y="67"/>
                    <a:pt x="8" y="69"/>
                  </a:cubicBezTo>
                  <a:cubicBezTo>
                    <a:pt x="11" y="71"/>
                    <a:pt x="15" y="74"/>
                    <a:pt x="16" y="78"/>
                  </a:cubicBezTo>
                  <a:cubicBezTo>
                    <a:pt x="16" y="81"/>
                    <a:pt x="18" y="86"/>
                    <a:pt x="18" y="86"/>
                  </a:cubicBezTo>
                  <a:cubicBezTo>
                    <a:pt x="18" y="86"/>
                    <a:pt x="28" y="86"/>
                    <a:pt x="29" y="88"/>
                  </a:cubicBezTo>
                  <a:cubicBezTo>
                    <a:pt x="30" y="89"/>
                    <a:pt x="36" y="91"/>
                    <a:pt x="38" y="88"/>
                  </a:cubicBezTo>
                  <a:cubicBezTo>
                    <a:pt x="40" y="85"/>
                    <a:pt x="45" y="81"/>
                    <a:pt x="46" y="82"/>
                  </a:cubicBezTo>
                  <a:cubicBezTo>
                    <a:pt x="46" y="83"/>
                    <a:pt x="46" y="86"/>
                    <a:pt x="46" y="88"/>
                  </a:cubicBezTo>
                  <a:cubicBezTo>
                    <a:pt x="46" y="89"/>
                    <a:pt x="50" y="92"/>
                    <a:pt x="52" y="95"/>
                  </a:cubicBezTo>
                  <a:cubicBezTo>
                    <a:pt x="54" y="98"/>
                    <a:pt x="58" y="102"/>
                    <a:pt x="62" y="102"/>
                  </a:cubicBezTo>
                  <a:cubicBezTo>
                    <a:pt x="65" y="102"/>
                    <a:pt x="71" y="101"/>
                    <a:pt x="72" y="99"/>
                  </a:cubicBezTo>
                  <a:cubicBezTo>
                    <a:pt x="74" y="96"/>
                    <a:pt x="76" y="92"/>
                    <a:pt x="79" y="92"/>
                  </a:cubicBezTo>
                  <a:cubicBezTo>
                    <a:pt x="83" y="92"/>
                    <a:pt x="87" y="92"/>
                    <a:pt x="91" y="92"/>
                  </a:cubicBezTo>
                  <a:cubicBezTo>
                    <a:pt x="94" y="92"/>
                    <a:pt x="104" y="87"/>
                    <a:pt x="104" y="85"/>
                  </a:cubicBezTo>
                  <a:cubicBezTo>
                    <a:pt x="104" y="84"/>
                    <a:pt x="104" y="82"/>
                    <a:pt x="104" y="80"/>
                  </a:cubicBezTo>
                  <a:cubicBezTo>
                    <a:pt x="102" y="78"/>
                    <a:pt x="102" y="78"/>
                    <a:pt x="102" y="78"/>
                  </a:cubicBezTo>
                  <a:cubicBezTo>
                    <a:pt x="96" y="71"/>
                    <a:pt x="96" y="71"/>
                    <a:pt x="96" y="71"/>
                  </a:cubicBezTo>
                  <a:cubicBezTo>
                    <a:pt x="105" y="67"/>
                    <a:pt x="105" y="67"/>
                    <a:pt x="105" y="67"/>
                  </a:cubicBezTo>
                  <a:cubicBezTo>
                    <a:pt x="105" y="62"/>
                    <a:pt x="105" y="62"/>
                    <a:pt x="105" y="62"/>
                  </a:cubicBezTo>
                  <a:cubicBezTo>
                    <a:pt x="93" y="49"/>
                    <a:pt x="93" y="49"/>
                    <a:pt x="93" y="49"/>
                  </a:cubicBezTo>
                  <a:cubicBezTo>
                    <a:pt x="91" y="33"/>
                    <a:pt x="91" y="33"/>
                    <a:pt x="91" y="33"/>
                  </a:cubicBezTo>
                  <a:cubicBezTo>
                    <a:pt x="85" y="33"/>
                    <a:pt x="85" y="33"/>
                    <a:pt x="85" y="33"/>
                  </a:cubicBezTo>
                  <a:cubicBezTo>
                    <a:pt x="82" y="41"/>
                    <a:pt x="82" y="41"/>
                    <a:pt x="82" y="41"/>
                  </a:cubicBezTo>
                  <a:cubicBezTo>
                    <a:pt x="76" y="40"/>
                    <a:pt x="76" y="40"/>
                    <a:pt x="76" y="40"/>
                  </a:cubicBezTo>
                  <a:cubicBezTo>
                    <a:pt x="70" y="34"/>
                    <a:pt x="70" y="34"/>
                    <a:pt x="70" y="34"/>
                  </a:cubicBezTo>
                  <a:cubicBezTo>
                    <a:pt x="73" y="31"/>
                    <a:pt x="73" y="31"/>
                    <a:pt x="73" y="31"/>
                  </a:cubicBezTo>
                  <a:cubicBezTo>
                    <a:pt x="73" y="24"/>
                    <a:pt x="73" y="24"/>
                    <a:pt x="73" y="24"/>
                  </a:cubicBezTo>
                  <a:cubicBezTo>
                    <a:pt x="81" y="14"/>
                    <a:pt x="81" y="14"/>
                    <a:pt x="81" y="14"/>
                  </a:cubicBezTo>
                  <a:cubicBezTo>
                    <a:pt x="81" y="9"/>
                    <a:pt x="81" y="9"/>
                    <a:pt x="81" y="9"/>
                  </a:cubicBezTo>
                  <a:cubicBezTo>
                    <a:pt x="76" y="8"/>
                    <a:pt x="76" y="8"/>
                    <a:pt x="76" y="8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3" y="5"/>
                    <a:pt x="63" y="5"/>
                    <a:pt x="63" y="5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0" y="5"/>
                    <a:pt x="50" y="5"/>
                    <a:pt x="50" y="5"/>
                  </a:cubicBezTo>
                  <a:cubicBezTo>
                    <a:pt x="54" y="11"/>
                    <a:pt x="54" y="11"/>
                    <a:pt x="54" y="11"/>
                  </a:cubicBezTo>
                  <a:cubicBezTo>
                    <a:pt x="48" y="18"/>
                    <a:pt x="48" y="18"/>
                    <a:pt x="48" y="18"/>
                  </a:cubicBezTo>
                  <a:cubicBezTo>
                    <a:pt x="43" y="20"/>
                    <a:pt x="43" y="20"/>
                    <a:pt x="43" y="20"/>
                  </a:cubicBezTo>
                  <a:cubicBezTo>
                    <a:pt x="38" y="16"/>
                    <a:pt x="38" y="16"/>
                    <a:pt x="38" y="16"/>
                  </a:cubicBezTo>
                  <a:cubicBezTo>
                    <a:pt x="34" y="19"/>
                    <a:pt x="34" y="19"/>
                    <a:pt x="34" y="19"/>
                  </a:cubicBezTo>
                  <a:cubicBezTo>
                    <a:pt x="33" y="26"/>
                    <a:pt x="33" y="26"/>
                    <a:pt x="33" y="26"/>
                  </a:cubicBezTo>
                  <a:cubicBezTo>
                    <a:pt x="24" y="34"/>
                    <a:pt x="24" y="34"/>
                    <a:pt x="24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9" y="56"/>
                    <a:pt x="9" y="56"/>
                    <a:pt x="9" y="56"/>
                  </a:cubicBezTo>
                  <a:lnTo>
                    <a:pt x="1" y="57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67" name="Р.Бурятия">
              <a:extLst>
                <a:ext uri="{FF2B5EF4-FFF2-40B4-BE49-F238E27FC236}">
                  <a16:creationId xmlns="" xmlns:a16="http://schemas.microsoft.com/office/drawing/2014/main" id="{F53EFEEE-FB34-3381-42F7-25D630B2C0D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41347" y="4375501"/>
              <a:ext cx="1088047" cy="808936"/>
            </a:xfrm>
            <a:custGeom>
              <a:avLst/>
              <a:gdLst>
                <a:gd name="T0" fmla="*/ 23 w 290"/>
                <a:gd name="T1" fmla="*/ 178 h 258"/>
                <a:gd name="T2" fmla="*/ 28 w 290"/>
                <a:gd name="T3" fmla="*/ 185 h 258"/>
                <a:gd name="T4" fmla="*/ 45 w 290"/>
                <a:gd name="T5" fmla="*/ 192 h 258"/>
                <a:gd name="T6" fmla="*/ 67 w 290"/>
                <a:gd name="T7" fmla="*/ 202 h 258"/>
                <a:gd name="T8" fmla="*/ 85 w 290"/>
                <a:gd name="T9" fmla="*/ 210 h 258"/>
                <a:gd name="T10" fmla="*/ 97 w 290"/>
                <a:gd name="T11" fmla="*/ 222 h 258"/>
                <a:gd name="T12" fmla="*/ 107 w 290"/>
                <a:gd name="T13" fmla="*/ 223 h 258"/>
                <a:gd name="T14" fmla="*/ 113 w 290"/>
                <a:gd name="T15" fmla="*/ 212 h 258"/>
                <a:gd name="T16" fmla="*/ 133 w 290"/>
                <a:gd name="T17" fmla="*/ 184 h 258"/>
                <a:gd name="T18" fmla="*/ 161 w 290"/>
                <a:gd name="T19" fmla="*/ 129 h 258"/>
                <a:gd name="T20" fmla="*/ 157 w 290"/>
                <a:gd name="T21" fmla="*/ 110 h 258"/>
                <a:gd name="T22" fmla="*/ 158 w 290"/>
                <a:gd name="T23" fmla="*/ 69 h 258"/>
                <a:gd name="T24" fmla="*/ 146 w 290"/>
                <a:gd name="T25" fmla="*/ 51 h 258"/>
                <a:gd name="T26" fmla="*/ 161 w 290"/>
                <a:gd name="T27" fmla="*/ 48 h 258"/>
                <a:gd name="T28" fmla="*/ 166 w 290"/>
                <a:gd name="T29" fmla="*/ 38 h 258"/>
                <a:gd name="T30" fmla="*/ 182 w 290"/>
                <a:gd name="T31" fmla="*/ 37 h 258"/>
                <a:gd name="T32" fmla="*/ 186 w 290"/>
                <a:gd name="T33" fmla="*/ 25 h 258"/>
                <a:gd name="T34" fmla="*/ 198 w 290"/>
                <a:gd name="T35" fmla="*/ 32 h 258"/>
                <a:gd name="T36" fmla="*/ 206 w 290"/>
                <a:gd name="T37" fmla="*/ 32 h 258"/>
                <a:gd name="T38" fmla="*/ 219 w 290"/>
                <a:gd name="T39" fmla="*/ 26 h 258"/>
                <a:gd name="T40" fmla="*/ 232 w 290"/>
                <a:gd name="T41" fmla="*/ 25 h 258"/>
                <a:gd name="T42" fmla="*/ 236 w 290"/>
                <a:gd name="T43" fmla="*/ 13 h 258"/>
                <a:gd name="T44" fmla="*/ 249 w 290"/>
                <a:gd name="T45" fmla="*/ 0 h 258"/>
                <a:gd name="T46" fmla="*/ 250 w 290"/>
                <a:gd name="T47" fmla="*/ 11 h 258"/>
                <a:gd name="T48" fmla="*/ 255 w 290"/>
                <a:gd name="T49" fmla="*/ 23 h 258"/>
                <a:gd name="T50" fmla="*/ 265 w 290"/>
                <a:gd name="T51" fmla="*/ 40 h 258"/>
                <a:gd name="T52" fmla="*/ 273 w 290"/>
                <a:gd name="T53" fmla="*/ 50 h 258"/>
                <a:gd name="T54" fmla="*/ 289 w 290"/>
                <a:gd name="T55" fmla="*/ 59 h 258"/>
                <a:gd name="T56" fmla="*/ 288 w 290"/>
                <a:gd name="T57" fmla="*/ 75 h 258"/>
                <a:gd name="T58" fmla="*/ 265 w 290"/>
                <a:gd name="T59" fmla="*/ 99 h 258"/>
                <a:gd name="T60" fmla="*/ 255 w 290"/>
                <a:gd name="T61" fmla="*/ 114 h 258"/>
                <a:gd name="T62" fmla="*/ 266 w 290"/>
                <a:gd name="T63" fmla="*/ 129 h 258"/>
                <a:gd name="T64" fmla="*/ 252 w 290"/>
                <a:gd name="T65" fmla="*/ 153 h 258"/>
                <a:gd name="T66" fmla="*/ 233 w 290"/>
                <a:gd name="T67" fmla="*/ 170 h 258"/>
                <a:gd name="T68" fmla="*/ 221 w 290"/>
                <a:gd name="T69" fmla="*/ 190 h 258"/>
                <a:gd name="T70" fmla="*/ 195 w 290"/>
                <a:gd name="T71" fmla="*/ 200 h 258"/>
                <a:gd name="T72" fmla="*/ 184 w 290"/>
                <a:gd name="T73" fmla="*/ 208 h 258"/>
                <a:gd name="T74" fmla="*/ 184 w 290"/>
                <a:gd name="T75" fmla="*/ 229 h 258"/>
                <a:gd name="T76" fmla="*/ 182 w 290"/>
                <a:gd name="T77" fmla="*/ 237 h 258"/>
                <a:gd name="T78" fmla="*/ 176 w 290"/>
                <a:gd name="T79" fmla="*/ 246 h 258"/>
                <a:gd name="T80" fmla="*/ 156 w 290"/>
                <a:gd name="T81" fmla="*/ 238 h 258"/>
                <a:gd name="T82" fmla="*/ 122 w 290"/>
                <a:gd name="T83" fmla="*/ 245 h 258"/>
                <a:gd name="T84" fmla="*/ 102 w 290"/>
                <a:gd name="T85" fmla="*/ 257 h 258"/>
                <a:gd name="T86" fmla="*/ 73 w 290"/>
                <a:gd name="T87" fmla="*/ 243 h 258"/>
                <a:gd name="T88" fmla="*/ 58 w 290"/>
                <a:gd name="T89" fmla="*/ 225 h 258"/>
                <a:gd name="T90" fmla="*/ 35 w 290"/>
                <a:gd name="T91" fmla="*/ 219 h 258"/>
                <a:gd name="T92" fmla="*/ 11 w 290"/>
                <a:gd name="T93" fmla="*/ 215 h 258"/>
                <a:gd name="T94" fmla="*/ 0 w 290"/>
                <a:gd name="T95" fmla="*/ 205 h 258"/>
                <a:gd name="T96" fmla="*/ 9 w 290"/>
                <a:gd name="T97" fmla="*/ 19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90" h="258">
                  <a:moveTo>
                    <a:pt x="9" y="191"/>
                  </a:moveTo>
                  <a:cubicBezTo>
                    <a:pt x="23" y="178"/>
                    <a:pt x="23" y="178"/>
                    <a:pt x="23" y="178"/>
                  </a:cubicBezTo>
                  <a:cubicBezTo>
                    <a:pt x="29" y="182"/>
                    <a:pt x="29" y="182"/>
                    <a:pt x="29" y="182"/>
                  </a:cubicBezTo>
                  <a:cubicBezTo>
                    <a:pt x="28" y="185"/>
                    <a:pt x="28" y="185"/>
                    <a:pt x="28" y="185"/>
                  </a:cubicBezTo>
                  <a:cubicBezTo>
                    <a:pt x="36" y="191"/>
                    <a:pt x="36" y="191"/>
                    <a:pt x="36" y="191"/>
                  </a:cubicBezTo>
                  <a:cubicBezTo>
                    <a:pt x="45" y="192"/>
                    <a:pt x="45" y="192"/>
                    <a:pt x="45" y="192"/>
                  </a:cubicBezTo>
                  <a:cubicBezTo>
                    <a:pt x="60" y="204"/>
                    <a:pt x="60" y="204"/>
                    <a:pt x="60" y="204"/>
                  </a:cubicBezTo>
                  <a:cubicBezTo>
                    <a:pt x="67" y="202"/>
                    <a:pt x="67" y="202"/>
                    <a:pt x="67" y="202"/>
                  </a:cubicBezTo>
                  <a:cubicBezTo>
                    <a:pt x="77" y="211"/>
                    <a:pt x="77" y="211"/>
                    <a:pt x="77" y="211"/>
                  </a:cubicBezTo>
                  <a:cubicBezTo>
                    <a:pt x="85" y="210"/>
                    <a:pt x="85" y="210"/>
                    <a:pt x="85" y="210"/>
                  </a:cubicBezTo>
                  <a:cubicBezTo>
                    <a:pt x="88" y="221"/>
                    <a:pt x="88" y="221"/>
                    <a:pt x="88" y="221"/>
                  </a:cubicBezTo>
                  <a:cubicBezTo>
                    <a:pt x="97" y="222"/>
                    <a:pt x="97" y="222"/>
                    <a:pt x="97" y="222"/>
                  </a:cubicBezTo>
                  <a:cubicBezTo>
                    <a:pt x="102" y="228"/>
                    <a:pt x="102" y="228"/>
                    <a:pt x="102" y="228"/>
                  </a:cubicBezTo>
                  <a:cubicBezTo>
                    <a:pt x="107" y="223"/>
                    <a:pt x="107" y="223"/>
                    <a:pt x="107" y="223"/>
                  </a:cubicBezTo>
                  <a:cubicBezTo>
                    <a:pt x="112" y="223"/>
                    <a:pt x="112" y="223"/>
                    <a:pt x="112" y="223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30" y="194"/>
                    <a:pt x="130" y="194"/>
                    <a:pt x="130" y="194"/>
                  </a:cubicBezTo>
                  <a:cubicBezTo>
                    <a:pt x="133" y="184"/>
                    <a:pt x="133" y="184"/>
                    <a:pt x="133" y="184"/>
                  </a:cubicBezTo>
                  <a:cubicBezTo>
                    <a:pt x="159" y="156"/>
                    <a:pt x="159" y="156"/>
                    <a:pt x="159" y="156"/>
                  </a:cubicBezTo>
                  <a:cubicBezTo>
                    <a:pt x="161" y="129"/>
                    <a:pt x="161" y="129"/>
                    <a:pt x="161" y="129"/>
                  </a:cubicBezTo>
                  <a:cubicBezTo>
                    <a:pt x="166" y="113"/>
                    <a:pt x="166" y="113"/>
                    <a:pt x="166" y="113"/>
                  </a:cubicBezTo>
                  <a:cubicBezTo>
                    <a:pt x="157" y="110"/>
                    <a:pt x="157" y="110"/>
                    <a:pt x="157" y="110"/>
                  </a:cubicBezTo>
                  <a:cubicBezTo>
                    <a:pt x="152" y="78"/>
                    <a:pt x="152" y="78"/>
                    <a:pt x="152" y="78"/>
                  </a:cubicBezTo>
                  <a:cubicBezTo>
                    <a:pt x="158" y="69"/>
                    <a:pt x="158" y="69"/>
                    <a:pt x="158" y="69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6" y="51"/>
                    <a:pt x="146" y="51"/>
                    <a:pt x="146" y="51"/>
                  </a:cubicBezTo>
                  <a:cubicBezTo>
                    <a:pt x="154" y="46"/>
                    <a:pt x="154" y="46"/>
                    <a:pt x="154" y="46"/>
                  </a:cubicBezTo>
                  <a:cubicBezTo>
                    <a:pt x="161" y="48"/>
                    <a:pt x="161" y="48"/>
                    <a:pt x="161" y="48"/>
                  </a:cubicBezTo>
                  <a:cubicBezTo>
                    <a:pt x="162" y="39"/>
                    <a:pt x="162" y="39"/>
                    <a:pt x="162" y="39"/>
                  </a:cubicBezTo>
                  <a:cubicBezTo>
                    <a:pt x="166" y="38"/>
                    <a:pt x="166" y="38"/>
                    <a:pt x="166" y="38"/>
                  </a:cubicBezTo>
                  <a:cubicBezTo>
                    <a:pt x="174" y="40"/>
                    <a:pt x="174" y="40"/>
                    <a:pt x="174" y="40"/>
                  </a:cubicBezTo>
                  <a:cubicBezTo>
                    <a:pt x="182" y="37"/>
                    <a:pt x="182" y="37"/>
                    <a:pt x="182" y="37"/>
                  </a:cubicBezTo>
                  <a:cubicBezTo>
                    <a:pt x="181" y="31"/>
                    <a:pt x="181" y="31"/>
                    <a:pt x="181" y="31"/>
                  </a:cubicBezTo>
                  <a:cubicBezTo>
                    <a:pt x="186" y="25"/>
                    <a:pt x="186" y="25"/>
                    <a:pt x="186" y="25"/>
                  </a:cubicBezTo>
                  <a:cubicBezTo>
                    <a:pt x="188" y="32"/>
                    <a:pt x="188" y="32"/>
                    <a:pt x="188" y="32"/>
                  </a:cubicBezTo>
                  <a:cubicBezTo>
                    <a:pt x="198" y="32"/>
                    <a:pt x="198" y="32"/>
                    <a:pt x="198" y="32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6" y="32"/>
                    <a:pt x="206" y="32"/>
                    <a:pt x="206" y="32"/>
                  </a:cubicBezTo>
                  <a:cubicBezTo>
                    <a:pt x="216" y="32"/>
                    <a:pt x="216" y="32"/>
                    <a:pt x="216" y="32"/>
                  </a:cubicBezTo>
                  <a:cubicBezTo>
                    <a:pt x="219" y="26"/>
                    <a:pt x="219" y="26"/>
                    <a:pt x="219" y="26"/>
                  </a:cubicBezTo>
                  <a:cubicBezTo>
                    <a:pt x="226" y="31"/>
                    <a:pt x="226" y="31"/>
                    <a:pt x="226" y="31"/>
                  </a:cubicBezTo>
                  <a:cubicBezTo>
                    <a:pt x="232" y="25"/>
                    <a:pt x="232" y="25"/>
                    <a:pt x="232" y="25"/>
                  </a:cubicBezTo>
                  <a:cubicBezTo>
                    <a:pt x="238" y="25"/>
                    <a:pt x="238" y="25"/>
                    <a:pt x="238" y="25"/>
                  </a:cubicBezTo>
                  <a:cubicBezTo>
                    <a:pt x="236" y="13"/>
                    <a:pt x="236" y="13"/>
                    <a:pt x="236" y="13"/>
                  </a:cubicBezTo>
                  <a:cubicBezTo>
                    <a:pt x="244" y="6"/>
                    <a:pt x="244" y="6"/>
                    <a:pt x="244" y="6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257" y="4"/>
                    <a:pt x="257" y="4"/>
                    <a:pt x="257" y="4"/>
                  </a:cubicBezTo>
                  <a:cubicBezTo>
                    <a:pt x="250" y="11"/>
                    <a:pt x="250" y="11"/>
                    <a:pt x="250" y="11"/>
                  </a:cubicBezTo>
                  <a:cubicBezTo>
                    <a:pt x="248" y="19"/>
                    <a:pt x="248" y="19"/>
                    <a:pt x="248" y="19"/>
                  </a:cubicBezTo>
                  <a:cubicBezTo>
                    <a:pt x="255" y="23"/>
                    <a:pt x="255" y="23"/>
                    <a:pt x="255" y="23"/>
                  </a:cubicBezTo>
                  <a:cubicBezTo>
                    <a:pt x="258" y="33"/>
                    <a:pt x="258" y="33"/>
                    <a:pt x="258" y="33"/>
                  </a:cubicBezTo>
                  <a:cubicBezTo>
                    <a:pt x="265" y="40"/>
                    <a:pt x="265" y="40"/>
                    <a:pt x="265" y="40"/>
                  </a:cubicBezTo>
                  <a:cubicBezTo>
                    <a:pt x="267" y="50"/>
                    <a:pt x="267" y="50"/>
                    <a:pt x="267" y="50"/>
                  </a:cubicBezTo>
                  <a:cubicBezTo>
                    <a:pt x="273" y="50"/>
                    <a:pt x="273" y="50"/>
                    <a:pt x="273" y="50"/>
                  </a:cubicBezTo>
                  <a:cubicBezTo>
                    <a:pt x="278" y="49"/>
                    <a:pt x="278" y="49"/>
                    <a:pt x="278" y="49"/>
                  </a:cubicBezTo>
                  <a:cubicBezTo>
                    <a:pt x="289" y="59"/>
                    <a:pt x="289" y="59"/>
                    <a:pt x="289" y="59"/>
                  </a:cubicBezTo>
                  <a:cubicBezTo>
                    <a:pt x="290" y="70"/>
                    <a:pt x="290" y="70"/>
                    <a:pt x="290" y="70"/>
                  </a:cubicBezTo>
                  <a:cubicBezTo>
                    <a:pt x="288" y="75"/>
                    <a:pt x="288" y="75"/>
                    <a:pt x="288" y="75"/>
                  </a:cubicBezTo>
                  <a:cubicBezTo>
                    <a:pt x="279" y="77"/>
                    <a:pt x="279" y="77"/>
                    <a:pt x="279" y="77"/>
                  </a:cubicBezTo>
                  <a:cubicBezTo>
                    <a:pt x="265" y="99"/>
                    <a:pt x="265" y="99"/>
                    <a:pt x="265" y="99"/>
                  </a:cubicBezTo>
                  <a:cubicBezTo>
                    <a:pt x="257" y="106"/>
                    <a:pt x="257" y="106"/>
                    <a:pt x="257" y="106"/>
                  </a:cubicBezTo>
                  <a:cubicBezTo>
                    <a:pt x="255" y="114"/>
                    <a:pt x="255" y="114"/>
                    <a:pt x="255" y="114"/>
                  </a:cubicBezTo>
                  <a:cubicBezTo>
                    <a:pt x="261" y="123"/>
                    <a:pt x="261" y="123"/>
                    <a:pt x="261" y="123"/>
                  </a:cubicBezTo>
                  <a:cubicBezTo>
                    <a:pt x="266" y="129"/>
                    <a:pt x="266" y="129"/>
                    <a:pt x="266" y="129"/>
                  </a:cubicBezTo>
                  <a:cubicBezTo>
                    <a:pt x="265" y="139"/>
                    <a:pt x="265" y="139"/>
                    <a:pt x="265" y="139"/>
                  </a:cubicBezTo>
                  <a:cubicBezTo>
                    <a:pt x="252" y="153"/>
                    <a:pt x="252" y="153"/>
                    <a:pt x="252" y="153"/>
                  </a:cubicBezTo>
                  <a:cubicBezTo>
                    <a:pt x="235" y="160"/>
                    <a:pt x="235" y="160"/>
                    <a:pt x="235" y="160"/>
                  </a:cubicBezTo>
                  <a:cubicBezTo>
                    <a:pt x="233" y="170"/>
                    <a:pt x="233" y="170"/>
                    <a:pt x="233" y="170"/>
                  </a:cubicBezTo>
                  <a:cubicBezTo>
                    <a:pt x="224" y="178"/>
                    <a:pt x="224" y="178"/>
                    <a:pt x="224" y="178"/>
                  </a:cubicBezTo>
                  <a:cubicBezTo>
                    <a:pt x="221" y="190"/>
                    <a:pt x="221" y="190"/>
                    <a:pt x="221" y="190"/>
                  </a:cubicBezTo>
                  <a:cubicBezTo>
                    <a:pt x="209" y="189"/>
                    <a:pt x="209" y="189"/>
                    <a:pt x="209" y="189"/>
                  </a:cubicBezTo>
                  <a:cubicBezTo>
                    <a:pt x="195" y="200"/>
                    <a:pt x="195" y="200"/>
                    <a:pt x="195" y="200"/>
                  </a:cubicBezTo>
                  <a:cubicBezTo>
                    <a:pt x="184" y="200"/>
                    <a:pt x="184" y="200"/>
                    <a:pt x="184" y="200"/>
                  </a:cubicBezTo>
                  <a:cubicBezTo>
                    <a:pt x="184" y="208"/>
                    <a:pt x="184" y="208"/>
                    <a:pt x="184" y="208"/>
                  </a:cubicBezTo>
                  <a:cubicBezTo>
                    <a:pt x="183" y="214"/>
                    <a:pt x="183" y="214"/>
                    <a:pt x="183" y="214"/>
                  </a:cubicBezTo>
                  <a:cubicBezTo>
                    <a:pt x="184" y="229"/>
                    <a:pt x="184" y="229"/>
                    <a:pt x="184" y="229"/>
                  </a:cubicBezTo>
                  <a:cubicBezTo>
                    <a:pt x="191" y="229"/>
                    <a:pt x="191" y="229"/>
                    <a:pt x="191" y="229"/>
                  </a:cubicBezTo>
                  <a:cubicBezTo>
                    <a:pt x="182" y="237"/>
                    <a:pt x="182" y="237"/>
                    <a:pt x="182" y="237"/>
                  </a:cubicBezTo>
                  <a:cubicBezTo>
                    <a:pt x="181" y="244"/>
                    <a:pt x="181" y="244"/>
                    <a:pt x="181" y="244"/>
                  </a:cubicBezTo>
                  <a:cubicBezTo>
                    <a:pt x="180" y="243"/>
                    <a:pt x="177" y="245"/>
                    <a:pt x="176" y="246"/>
                  </a:cubicBezTo>
                  <a:cubicBezTo>
                    <a:pt x="173" y="247"/>
                    <a:pt x="165" y="248"/>
                    <a:pt x="164" y="244"/>
                  </a:cubicBezTo>
                  <a:cubicBezTo>
                    <a:pt x="164" y="239"/>
                    <a:pt x="159" y="238"/>
                    <a:pt x="156" y="238"/>
                  </a:cubicBezTo>
                  <a:cubicBezTo>
                    <a:pt x="153" y="237"/>
                    <a:pt x="152" y="244"/>
                    <a:pt x="146" y="241"/>
                  </a:cubicBezTo>
                  <a:cubicBezTo>
                    <a:pt x="139" y="237"/>
                    <a:pt x="127" y="243"/>
                    <a:pt x="122" y="245"/>
                  </a:cubicBezTo>
                  <a:cubicBezTo>
                    <a:pt x="117" y="246"/>
                    <a:pt x="115" y="252"/>
                    <a:pt x="112" y="253"/>
                  </a:cubicBezTo>
                  <a:cubicBezTo>
                    <a:pt x="109" y="253"/>
                    <a:pt x="104" y="258"/>
                    <a:pt x="102" y="257"/>
                  </a:cubicBezTo>
                  <a:cubicBezTo>
                    <a:pt x="100" y="257"/>
                    <a:pt x="86" y="254"/>
                    <a:pt x="80" y="251"/>
                  </a:cubicBezTo>
                  <a:cubicBezTo>
                    <a:pt x="74" y="247"/>
                    <a:pt x="74" y="247"/>
                    <a:pt x="73" y="243"/>
                  </a:cubicBezTo>
                  <a:cubicBezTo>
                    <a:pt x="72" y="239"/>
                    <a:pt x="70" y="234"/>
                    <a:pt x="68" y="228"/>
                  </a:cubicBezTo>
                  <a:cubicBezTo>
                    <a:pt x="67" y="223"/>
                    <a:pt x="63" y="225"/>
                    <a:pt x="58" y="225"/>
                  </a:cubicBezTo>
                  <a:cubicBezTo>
                    <a:pt x="52" y="225"/>
                    <a:pt x="48" y="224"/>
                    <a:pt x="47" y="223"/>
                  </a:cubicBezTo>
                  <a:cubicBezTo>
                    <a:pt x="47" y="222"/>
                    <a:pt x="41" y="219"/>
                    <a:pt x="35" y="219"/>
                  </a:cubicBezTo>
                  <a:cubicBezTo>
                    <a:pt x="29" y="220"/>
                    <a:pt x="27" y="220"/>
                    <a:pt x="22" y="219"/>
                  </a:cubicBezTo>
                  <a:cubicBezTo>
                    <a:pt x="16" y="218"/>
                    <a:pt x="15" y="218"/>
                    <a:pt x="11" y="215"/>
                  </a:cubicBezTo>
                  <a:cubicBezTo>
                    <a:pt x="9" y="213"/>
                    <a:pt x="7" y="214"/>
                    <a:pt x="6" y="216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4" y="198"/>
                    <a:pt x="4" y="198"/>
                    <a:pt x="4" y="198"/>
                  </a:cubicBezTo>
                  <a:lnTo>
                    <a:pt x="9" y="191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68" name="Р.Башкортостан">
              <a:extLst>
                <a:ext uri="{FF2B5EF4-FFF2-40B4-BE49-F238E27FC236}">
                  <a16:creationId xmlns="" xmlns:a16="http://schemas.microsoft.com/office/drawing/2014/main" id="{272C7EE9-E79D-D5BB-E9B1-5437B2261B73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1634" y="4242892"/>
              <a:ext cx="433421" cy="479648"/>
            </a:xfrm>
            <a:custGeom>
              <a:avLst/>
              <a:gdLst>
                <a:gd name="T0" fmla="*/ 100 w 116"/>
                <a:gd name="T1" fmla="*/ 37 h 153"/>
                <a:gd name="T2" fmla="*/ 110 w 116"/>
                <a:gd name="T3" fmla="*/ 45 h 153"/>
                <a:gd name="T4" fmla="*/ 116 w 116"/>
                <a:gd name="T5" fmla="*/ 49 h 153"/>
                <a:gd name="T6" fmla="*/ 110 w 116"/>
                <a:gd name="T7" fmla="*/ 62 h 153"/>
                <a:gd name="T8" fmla="*/ 99 w 116"/>
                <a:gd name="T9" fmla="*/ 69 h 153"/>
                <a:gd name="T10" fmla="*/ 92 w 116"/>
                <a:gd name="T11" fmla="*/ 61 h 153"/>
                <a:gd name="T12" fmla="*/ 80 w 116"/>
                <a:gd name="T13" fmla="*/ 53 h 153"/>
                <a:gd name="T14" fmla="*/ 70 w 116"/>
                <a:gd name="T15" fmla="*/ 60 h 153"/>
                <a:gd name="T16" fmla="*/ 74 w 116"/>
                <a:gd name="T17" fmla="*/ 77 h 153"/>
                <a:gd name="T18" fmla="*/ 84 w 116"/>
                <a:gd name="T19" fmla="*/ 85 h 153"/>
                <a:gd name="T20" fmla="*/ 91 w 116"/>
                <a:gd name="T21" fmla="*/ 83 h 153"/>
                <a:gd name="T22" fmla="*/ 101 w 116"/>
                <a:gd name="T23" fmla="*/ 88 h 153"/>
                <a:gd name="T24" fmla="*/ 102 w 116"/>
                <a:gd name="T25" fmla="*/ 100 h 153"/>
                <a:gd name="T26" fmla="*/ 94 w 116"/>
                <a:gd name="T27" fmla="*/ 95 h 153"/>
                <a:gd name="T28" fmla="*/ 86 w 116"/>
                <a:gd name="T29" fmla="*/ 100 h 153"/>
                <a:gd name="T30" fmla="*/ 78 w 116"/>
                <a:gd name="T31" fmla="*/ 113 h 153"/>
                <a:gd name="T32" fmla="*/ 73 w 116"/>
                <a:gd name="T33" fmla="*/ 123 h 153"/>
                <a:gd name="T34" fmla="*/ 67 w 116"/>
                <a:gd name="T35" fmla="*/ 131 h 153"/>
                <a:gd name="T36" fmla="*/ 59 w 116"/>
                <a:gd name="T37" fmla="*/ 141 h 153"/>
                <a:gd name="T38" fmla="*/ 48 w 116"/>
                <a:gd name="T39" fmla="*/ 153 h 153"/>
                <a:gd name="T40" fmla="*/ 33 w 116"/>
                <a:gd name="T41" fmla="*/ 149 h 153"/>
                <a:gd name="T42" fmla="*/ 23 w 116"/>
                <a:gd name="T43" fmla="*/ 143 h 153"/>
                <a:gd name="T44" fmla="*/ 21 w 116"/>
                <a:gd name="T45" fmla="*/ 135 h 153"/>
                <a:gd name="T46" fmla="*/ 19 w 116"/>
                <a:gd name="T47" fmla="*/ 128 h 153"/>
                <a:gd name="T48" fmla="*/ 27 w 116"/>
                <a:gd name="T49" fmla="*/ 121 h 153"/>
                <a:gd name="T50" fmla="*/ 21 w 116"/>
                <a:gd name="T51" fmla="*/ 115 h 153"/>
                <a:gd name="T52" fmla="*/ 12 w 116"/>
                <a:gd name="T53" fmla="*/ 114 h 153"/>
                <a:gd name="T54" fmla="*/ 15 w 116"/>
                <a:gd name="T55" fmla="*/ 103 h 153"/>
                <a:gd name="T56" fmla="*/ 13 w 116"/>
                <a:gd name="T57" fmla="*/ 88 h 153"/>
                <a:gd name="T58" fmla="*/ 1 w 116"/>
                <a:gd name="T59" fmla="*/ 73 h 153"/>
                <a:gd name="T60" fmla="*/ 4 w 116"/>
                <a:gd name="T61" fmla="*/ 66 h 153"/>
                <a:gd name="T62" fmla="*/ 0 w 116"/>
                <a:gd name="T63" fmla="*/ 52 h 153"/>
                <a:gd name="T64" fmla="*/ 6 w 116"/>
                <a:gd name="T65" fmla="*/ 41 h 153"/>
                <a:gd name="T66" fmla="*/ 17 w 116"/>
                <a:gd name="T67" fmla="*/ 35 h 153"/>
                <a:gd name="T68" fmla="*/ 24 w 116"/>
                <a:gd name="T69" fmla="*/ 24 h 153"/>
                <a:gd name="T70" fmla="*/ 36 w 116"/>
                <a:gd name="T71" fmla="*/ 17 h 153"/>
                <a:gd name="T72" fmla="*/ 33 w 116"/>
                <a:gd name="T73" fmla="*/ 9 h 153"/>
                <a:gd name="T74" fmla="*/ 56 w 116"/>
                <a:gd name="T75" fmla="*/ 0 h 153"/>
                <a:gd name="T76" fmla="*/ 63 w 116"/>
                <a:gd name="T77" fmla="*/ 10 h 153"/>
                <a:gd name="T78" fmla="*/ 72 w 116"/>
                <a:gd name="T79" fmla="*/ 16 h 153"/>
                <a:gd name="T80" fmla="*/ 81 w 116"/>
                <a:gd name="T81" fmla="*/ 26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16" h="153">
                  <a:moveTo>
                    <a:pt x="90" y="27"/>
                  </a:moveTo>
                  <a:cubicBezTo>
                    <a:pt x="100" y="37"/>
                    <a:pt x="100" y="37"/>
                    <a:pt x="100" y="37"/>
                  </a:cubicBezTo>
                  <a:cubicBezTo>
                    <a:pt x="107" y="38"/>
                    <a:pt x="107" y="38"/>
                    <a:pt x="107" y="38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6" y="39"/>
                    <a:pt x="116" y="39"/>
                    <a:pt x="116" y="39"/>
                  </a:cubicBezTo>
                  <a:cubicBezTo>
                    <a:pt x="116" y="49"/>
                    <a:pt x="116" y="49"/>
                    <a:pt x="116" y="49"/>
                  </a:cubicBezTo>
                  <a:cubicBezTo>
                    <a:pt x="116" y="49"/>
                    <a:pt x="113" y="55"/>
                    <a:pt x="112" y="56"/>
                  </a:cubicBezTo>
                  <a:cubicBezTo>
                    <a:pt x="112" y="56"/>
                    <a:pt x="110" y="62"/>
                    <a:pt x="110" y="62"/>
                  </a:cubicBezTo>
                  <a:cubicBezTo>
                    <a:pt x="102" y="64"/>
                    <a:pt x="102" y="64"/>
                    <a:pt x="102" y="64"/>
                  </a:cubicBezTo>
                  <a:cubicBezTo>
                    <a:pt x="99" y="69"/>
                    <a:pt x="99" y="69"/>
                    <a:pt x="99" y="69"/>
                  </a:cubicBezTo>
                  <a:cubicBezTo>
                    <a:pt x="92" y="67"/>
                    <a:pt x="92" y="67"/>
                    <a:pt x="92" y="67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0" y="53"/>
                    <a:pt x="80" y="53"/>
                    <a:pt x="80" y="53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0" y="60"/>
                    <a:pt x="70" y="60"/>
                    <a:pt x="70" y="60"/>
                  </a:cubicBezTo>
                  <a:cubicBezTo>
                    <a:pt x="74" y="69"/>
                    <a:pt x="74" y="69"/>
                    <a:pt x="74" y="69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84" y="85"/>
                    <a:pt x="84" y="85"/>
                    <a:pt x="84" y="85"/>
                  </a:cubicBezTo>
                  <a:cubicBezTo>
                    <a:pt x="89" y="85"/>
                    <a:pt x="89" y="85"/>
                    <a:pt x="89" y="85"/>
                  </a:cubicBezTo>
                  <a:cubicBezTo>
                    <a:pt x="91" y="83"/>
                    <a:pt x="91" y="83"/>
                    <a:pt x="91" y="83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101" y="88"/>
                    <a:pt x="101" y="88"/>
                    <a:pt x="101" y="88"/>
                  </a:cubicBezTo>
                  <a:cubicBezTo>
                    <a:pt x="103" y="94"/>
                    <a:pt x="103" y="94"/>
                    <a:pt x="103" y="94"/>
                  </a:cubicBezTo>
                  <a:cubicBezTo>
                    <a:pt x="102" y="100"/>
                    <a:pt x="102" y="100"/>
                    <a:pt x="102" y="100"/>
                  </a:cubicBezTo>
                  <a:cubicBezTo>
                    <a:pt x="97" y="99"/>
                    <a:pt x="97" y="99"/>
                    <a:pt x="97" y="99"/>
                  </a:cubicBezTo>
                  <a:cubicBezTo>
                    <a:pt x="94" y="95"/>
                    <a:pt x="94" y="95"/>
                    <a:pt x="94" y="95"/>
                  </a:cubicBezTo>
                  <a:cubicBezTo>
                    <a:pt x="89" y="96"/>
                    <a:pt x="89" y="96"/>
                    <a:pt x="89" y="96"/>
                  </a:cubicBezTo>
                  <a:cubicBezTo>
                    <a:pt x="86" y="100"/>
                    <a:pt x="86" y="100"/>
                    <a:pt x="86" y="100"/>
                  </a:cubicBezTo>
                  <a:cubicBezTo>
                    <a:pt x="79" y="106"/>
                    <a:pt x="79" y="106"/>
                    <a:pt x="79" y="106"/>
                  </a:cubicBezTo>
                  <a:cubicBezTo>
                    <a:pt x="78" y="113"/>
                    <a:pt x="78" y="113"/>
                    <a:pt x="78" y="113"/>
                  </a:cubicBezTo>
                  <a:cubicBezTo>
                    <a:pt x="73" y="119"/>
                    <a:pt x="73" y="119"/>
                    <a:pt x="73" y="119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67" y="131"/>
                    <a:pt x="67" y="131"/>
                    <a:pt x="67" y="131"/>
                  </a:cubicBezTo>
                  <a:cubicBezTo>
                    <a:pt x="67" y="131"/>
                    <a:pt x="63" y="137"/>
                    <a:pt x="62" y="137"/>
                  </a:cubicBezTo>
                  <a:cubicBezTo>
                    <a:pt x="62" y="138"/>
                    <a:pt x="60" y="140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48" y="153"/>
                    <a:pt x="48" y="153"/>
                    <a:pt x="48" y="153"/>
                  </a:cubicBezTo>
                  <a:cubicBezTo>
                    <a:pt x="38" y="145"/>
                    <a:pt x="38" y="145"/>
                    <a:pt x="38" y="145"/>
                  </a:cubicBezTo>
                  <a:cubicBezTo>
                    <a:pt x="33" y="149"/>
                    <a:pt x="33" y="149"/>
                    <a:pt x="33" y="149"/>
                  </a:cubicBezTo>
                  <a:cubicBezTo>
                    <a:pt x="25" y="145"/>
                    <a:pt x="25" y="145"/>
                    <a:pt x="25" y="145"/>
                  </a:cubicBezTo>
                  <a:cubicBezTo>
                    <a:pt x="23" y="143"/>
                    <a:pt x="23" y="143"/>
                    <a:pt x="23" y="143"/>
                  </a:cubicBezTo>
                  <a:cubicBezTo>
                    <a:pt x="21" y="141"/>
                    <a:pt x="21" y="141"/>
                    <a:pt x="21" y="141"/>
                  </a:cubicBezTo>
                  <a:cubicBezTo>
                    <a:pt x="21" y="135"/>
                    <a:pt x="21" y="135"/>
                    <a:pt x="21" y="135"/>
                  </a:cubicBezTo>
                  <a:cubicBezTo>
                    <a:pt x="21" y="135"/>
                    <a:pt x="25" y="131"/>
                    <a:pt x="25" y="130"/>
                  </a:cubicBezTo>
                  <a:cubicBezTo>
                    <a:pt x="26" y="129"/>
                    <a:pt x="19" y="128"/>
                    <a:pt x="19" y="128"/>
                  </a:cubicBezTo>
                  <a:cubicBezTo>
                    <a:pt x="20" y="124"/>
                    <a:pt x="20" y="124"/>
                    <a:pt x="20" y="124"/>
                  </a:cubicBezTo>
                  <a:cubicBezTo>
                    <a:pt x="27" y="121"/>
                    <a:pt x="27" y="121"/>
                    <a:pt x="27" y="121"/>
                  </a:cubicBezTo>
                  <a:cubicBezTo>
                    <a:pt x="27" y="115"/>
                    <a:pt x="27" y="115"/>
                    <a:pt x="27" y="115"/>
                  </a:cubicBezTo>
                  <a:cubicBezTo>
                    <a:pt x="21" y="115"/>
                    <a:pt x="21" y="115"/>
                    <a:pt x="21" y="115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2" y="114"/>
                    <a:pt x="12" y="114"/>
                    <a:pt x="12" y="114"/>
                  </a:cubicBezTo>
                  <a:cubicBezTo>
                    <a:pt x="12" y="109"/>
                    <a:pt x="12" y="109"/>
                    <a:pt x="12" y="109"/>
                  </a:cubicBezTo>
                  <a:cubicBezTo>
                    <a:pt x="15" y="103"/>
                    <a:pt x="15" y="103"/>
                    <a:pt x="15" y="103"/>
                  </a:cubicBezTo>
                  <a:cubicBezTo>
                    <a:pt x="12" y="97"/>
                    <a:pt x="12" y="97"/>
                    <a:pt x="12" y="9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9" y="80"/>
                    <a:pt x="9" y="80"/>
                    <a:pt x="9" y="80"/>
                  </a:cubicBezTo>
                  <a:cubicBezTo>
                    <a:pt x="1" y="73"/>
                    <a:pt x="1" y="73"/>
                    <a:pt x="1" y="73"/>
                  </a:cubicBezTo>
                  <a:cubicBezTo>
                    <a:pt x="1" y="69"/>
                    <a:pt x="1" y="69"/>
                    <a:pt x="1" y="69"/>
                  </a:cubicBezTo>
                  <a:cubicBezTo>
                    <a:pt x="4" y="66"/>
                    <a:pt x="4" y="66"/>
                    <a:pt x="4" y="66"/>
                  </a:cubicBezTo>
                  <a:cubicBezTo>
                    <a:pt x="1" y="62"/>
                    <a:pt x="1" y="62"/>
                    <a:pt x="1" y="62"/>
                  </a:cubicBezTo>
                  <a:cubicBezTo>
                    <a:pt x="0" y="52"/>
                    <a:pt x="0" y="52"/>
                    <a:pt x="0" y="52"/>
                  </a:cubicBezTo>
                  <a:cubicBezTo>
                    <a:pt x="6" y="46"/>
                    <a:pt x="6" y="46"/>
                    <a:pt x="6" y="46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17" y="35"/>
                    <a:pt x="17" y="35"/>
                    <a:pt x="17" y="35"/>
                  </a:cubicBezTo>
                  <a:cubicBezTo>
                    <a:pt x="14" y="24"/>
                    <a:pt x="14" y="24"/>
                    <a:pt x="14" y="24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30" y="22"/>
                    <a:pt x="30" y="22"/>
                    <a:pt x="30" y="22"/>
                  </a:cubicBezTo>
                  <a:cubicBezTo>
                    <a:pt x="36" y="17"/>
                    <a:pt x="36" y="17"/>
                    <a:pt x="36" y="17"/>
                  </a:cubicBezTo>
                  <a:cubicBezTo>
                    <a:pt x="35" y="12"/>
                    <a:pt x="35" y="12"/>
                    <a:pt x="35" y="12"/>
                  </a:cubicBezTo>
                  <a:cubicBezTo>
                    <a:pt x="33" y="9"/>
                    <a:pt x="33" y="9"/>
                    <a:pt x="33" y="9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5"/>
                    <a:pt x="56" y="5"/>
                    <a:pt x="56" y="5"/>
                  </a:cubicBezTo>
                  <a:cubicBezTo>
                    <a:pt x="63" y="10"/>
                    <a:pt x="63" y="10"/>
                    <a:pt x="63" y="10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26"/>
                    <a:pt x="81" y="26"/>
                    <a:pt x="81" y="26"/>
                  </a:cubicBezTo>
                  <a:lnTo>
                    <a:pt x="90" y="27"/>
                  </a:ln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69" name="Р.Адыгея">
              <a:extLst>
                <a:ext uri="{FF2B5EF4-FFF2-40B4-BE49-F238E27FC236}">
                  <a16:creationId xmlns="" xmlns:a16="http://schemas.microsoft.com/office/drawing/2014/main" id="{9EA33152-246E-6098-CB53-66FB84E491C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7498" y="4555676"/>
              <a:ext cx="116898" cy="150360"/>
            </a:xfrm>
            <a:custGeom>
              <a:avLst/>
              <a:gdLst>
                <a:gd name="T0" fmla="*/ 4 w 31"/>
                <a:gd name="T1" fmla="*/ 0 h 48"/>
                <a:gd name="T2" fmla="*/ 5 w 31"/>
                <a:gd name="T3" fmla="*/ 9 h 48"/>
                <a:gd name="T4" fmla="*/ 12 w 31"/>
                <a:gd name="T5" fmla="*/ 14 h 48"/>
                <a:gd name="T6" fmla="*/ 20 w 31"/>
                <a:gd name="T7" fmla="*/ 18 h 48"/>
                <a:gd name="T8" fmla="*/ 14 w 31"/>
                <a:gd name="T9" fmla="*/ 23 h 48"/>
                <a:gd name="T10" fmla="*/ 12 w 31"/>
                <a:gd name="T11" fmla="*/ 31 h 48"/>
                <a:gd name="T12" fmla="*/ 10 w 31"/>
                <a:gd name="T13" fmla="*/ 37 h 48"/>
                <a:gd name="T14" fmla="*/ 0 w 31"/>
                <a:gd name="T15" fmla="*/ 38 h 48"/>
                <a:gd name="T16" fmla="*/ 6 w 31"/>
                <a:gd name="T17" fmla="*/ 48 h 48"/>
                <a:gd name="T18" fmla="*/ 15 w 31"/>
                <a:gd name="T19" fmla="*/ 41 h 48"/>
                <a:gd name="T20" fmla="*/ 26 w 31"/>
                <a:gd name="T21" fmla="*/ 32 h 48"/>
                <a:gd name="T22" fmla="*/ 30 w 31"/>
                <a:gd name="T23" fmla="*/ 26 h 48"/>
                <a:gd name="T24" fmla="*/ 26 w 31"/>
                <a:gd name="T25" fmla="*/ 14 h 48"/>
                <a:gd name="T26" fmla="*/ 19 w 31"/>
                <a:gd name="T27" fmla="*/ 7 h 48"/>
                <a:gd name="T28" fmla="*/ 10 w 31"/>
                <a:gd name="T29" fmla="*/ 2 h 48"/>
                <a:gd name="T30" fmla="*/ 4 w 31"/>
                <a:gd name="T31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" h="48">
                  <a:moveTo>
                    <a:pt x="4" y="0"/>
                  </a:moveTo>
                  <a:cubicBezTo>
                    <a:pt x="3" y="6"/>
                    <a:pt x="4" y="7"/>
                    <a:pt x="5" y="9"/>
                  </a:cubicBezTo>
                  <a:cubicBezTo>
                    <a:pt x="6" y="12"/>
                    <a:pt x="8" y="13"/>
                    <a:pt x="12" y="14"/>
                  </a:cubicBezTo>
                  <a:cubicBezTo>
                    <a:pt x="16" y="15"/>
                    <a:pt x="21" y="14"/>
                    <a:pt x="20" y="18"/>
                  </a:cubicBezTo>
                  <a:cubicBezTo>
                    <a:pt x="19" y="22"/>
                    <a:pt x="17" y="20"/>
                    <a:pt x="14" y="23"/>
                  </a:cubicBezTo>
                  <a:cubicBezTo>
                    <a:pt x="12" y="26"/>
                    <a:pt x="12" y="30"/>
                    <a:pt x="12" y="31"/>
                  </a:cubicBezTo>
                  <a:cubicBezTo>
                    <a:pt x="13" y="32"/>
                    <a:pt x="15" y="37"/>
                    <a:pt x="10" y="37"/>
                  </a:cubicBezTo>
                  <a:cubicBezTo>
                    <a:pt x="5" y="37"/>
                    <a:pt x="0" y="35"/>
                    <a:pt x="0" y="38"/>
                  </a:cubicBezTo>
                  <a:cubicBezTo>
                    <a:pt x="0" y="40"/>
                    <a:pt x="6" y="48"/>
                    <a:pt x="6" y="48"/>
                  </a:cubicBezTo>
                  <a:cubicBezTo>
                    <a:pt x="6" y="48"/>
                    <a:pt x="13" y="45"/>
                    <a:pt x="15" y="41"/>
                  </a:cubicBezTo>
                  <a:cubicBezTo>
                    <a:pt x="17" y="36"/>
                    <a:pt x="25" y="28"/>
                    <a:pt x="26" y="32"/>
                  </a:cubicBezTo>
                  <a:cubicBezTo>
                    <a:pt x="27" y="35"/>
                    <a:pt x="30" y="31"/>
                    <a:pt x="30" y="26"/>
                  </a:cubicBezTo>
                  <a:cubicBezTo>
                    <a:pt x="31" y="20"/>
                    <a:pt x="31" y="19"/>
                    <a:pt x="26" y="14"/>
                  </a:cubicBezTo>
                  <a:cubicBezTo>
                    <a:pt x="21" y="9"/>
                    <a:pt x="25" y="8"/>
                    <a:pt x="19" y="7"/>
                  </a:cubicBezTo>
                  <a:cubicBezTo>
                    <a:pt x="14" y="6"/>
                    <a:pt x="10" y="4"/>
                    <a:pt x="10" y="2"/>
                  </a:cubicBezTo>
                  <a:cubicBezTo>
                    <a:pt x="10" y="0"/>
                    <a:pt x="4" y="0"/>
                    <a:pt x="4" y="0"/>
                  </a:cubicBezTo>
                  <a:close/>
                </a:path>
              </a:pathLst>
            </a:custGeom>
            <a:solidFill>
              <a:schemeClr val="bg1"/>
            </a:solidFill>
            <a:ln w="9525" cap="rnd" cmpd="sng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50" dirty="0">
                <a:latin typeface="Lato Light"/>
              </a:endParaRPr>
            </a:p>
          </p:txBody>
        </p:sp>
        <p:sp>
          <p:nvSpPr>
            <p:cNvPr id="470" name="Луганская Народная Республика">
              <a:extLst>
                <a:ext uri="{FF2B5EF4-FFF2-40B4-BE49-F238E27FC236}">
                  <a16:creationId xmlns="" xmlns:a16="http://schemas.microsoft.com/office/drawing/2014/main" id="{00C1AF90-14BF-7688-3196-AE71468BE313}"/>
                </a:ext>
              </a:extLst>
            </p:cNvPr>
            <p:cNvSpPr>
              <a:spLocks/>
            </p:cNvSpPr>
            <p:nvPr/>
          </p:nvSpPr>
          <p:spPr bwMode="auto">
            <a:xfrm rot="3097807">
              <a:off x="3017559" y="4186868"/>
              <a:ext cx="150105" cy="229662"/>
            </a:xfrm>
            <a:custGeom>
              <a:avLst/>
              <a:gdLst/>
              <a:ahLst/>
              <a:cxnLst>
                <a:cxn ang="0">
                  <a:pos x="83" y="1838"/>
                </a:cxn>
                <a:cxn ang="0">
                  <a:pos x="275" y="1866"/>
                </a:cxn>
                <a:cxn ang="0">
                  <a:pos x="320" y="2122"/>
                </a:cxn>
                <a:cxn ang="0">
                  <a:pos x="522" y="2240"/>
                </a:cxn>
                <a:cxn ang="0">
                  <a:pos x="576" y="2487"/>
                </a:cxn>
                <a:cxn ang="0">
                  <a:pos x="659" y="2707"/>
                </a:cxn>
                <a:cxn ang="0">
                  <a:pos x="741" y="3091"/>
                </a:cxn>
                <a:cxn ang="0">
                  <a:pos x="997" y="3310"/>
                </a:cxn>
                <a:cxn ang="0">
                  <a:pos x="1290" y="3511"/>
                </a:cxn>
                <a:cxn ang="0">
                  <a:pos x="1564" y="3712"/>
                </a:cxn>
                <a:cxn ang="0">
                  <a:pos x="1689" y="3945"/>
                </a:cxn>
                <a:cxn ang="0">
                  <a:pos x="2058" y="4005"/>
                </a:cxn>
                <a:cxn ang="0">
                  <a:pos x="2341" y="3987"/>
                </a:cxn>
                <a:cxn ang="0">
                  <a:pos x="2698" y="3895"/>
                </a:cxn>
                <a:cxn ang="0">
                  <a:pos x="2734" y="3694"/>
                </a:cxn>
                <a:cxn ang="0">
                  <a:pos x="2734" y="3493"/>
                </a:cxn>
                <a:cxn ang="0">
                  <a:pos x="2816" y="3255"/>
                </a:cxn>
                <a:cxn ang="0">
                  <a:pos x="2890" y="3027"/>
                </a:cxn>
                <a:cxn ang="0">
                  <a:pos x="2743" y="2844"/>
                </a:cxn>
                <a:cxn ang="0">
                  <a:pos x="2624" y="2542"/>
                </a:cxn>
                <a:cxn ang="0">
                  <a:pos x="2368" y="2524"/>
                </a:cxn>
                <a:cxn ang="0">
                  <a:pos x="2478" y="2277"/>
                </a:cxn>
                <a:cxn ang="0">
                  <a:pos x="2725" y="2103"/>
                </a:cxn>
                <a:cxn ang="0">
                  <a:pos x="2798" y="1866"/>
                </a:cxn>
                <a:cxn ang="0">
                  <a:pos x="2533" y="1957"/>
                </a:cxn>
                <a:cxn ang="0">
                  <a:pos x="2295" y="1847"/>
                </a:cxn>
                <a:cxn ang="0">
                  <a:pos x="2432" y="1582"/>
                </a:cxn>
                <a:cxn ang="0">
                  <a:pos x="2688" y="1399"/>
                </a:cxn>
                <a:cxn ang="0">
                  <a:pos x="2762" y="1024"/>
                </a:cxn>
                <a:cxn ang="0">
                  <a:pos x="2643" y="622"/>
                </a:cxn>
                <a:cxn ang="0">
                  <a:pos x="2295" y="732"/>
                </a:cxn>
                <a:cxn ang="0">
                  <a:pos x="2003" y="613"/>
                </a:cxn>
                <a:cxn ang="0">
                  <a:pos x="1765" y="494"/>
                </a:cxn>
                <a:cxn ang="0">
                  <a:pos x="1555" y="394"/>
                </a:cxn>
                <a:cxn ang="0">
                  <a:pos x="1271" y="421"/>
                </a:cxn>
                <a:cxn ang="0">
                  <a:pos x="1079" y="320"/>
                </a:cxn>
                <a:cxn ang="0">
                  <a:pos x="842" y="46"/>
                </a:cxn>
                <a:cxn ang="0">
                  <a:pos x="586" y="128"/>
                </a:cxn>
                <a:cxn ang="0">
                  <a:pos x="412" y="10"/>
                </a:cxn>
                <a:cxn ang="0">
                  <a:pos x="247" y="238"/>
                </a:cxn>
                <a:cxn ang="0">
                  <a:pos x="128" y="485"/>
                </a:cxn>
                <a:cxn ang="0">
                  <a:pos x="64" y="768"/>
                </a:cxn>
                <a:cxn ang="0">
                  <a:pos x="110" y="1098"/>
                </a:cxn>
                <a:cxn ang="0">
                  <a:pos x="37" y="1390"/>
                </a:cxn>
                <a:cxn ang="0">
                  <a:pos x="0" y="1683"/>
                </a:cxn>
              </a:cxnLst>
              <a:rect l="0" t="0" r="r" b="b"/>
              <a:pathLst>
                <a:path w="2899" h="4005">
                  <a:moveTo>
                    <a:pt x="0" y="1683"/>
                  </a:moveTo>
                  <a:lnTo>
                    <a:pt x="83" y="1838"/>
                  </a:lnTo>
                  <a:lnTo>
                    <a:pt x="183" y="1875"/>
                  </a:lnTo>
                  <a:lnTo>
                    <a:pt x="275" y="1866"/>
                  </a:lnTo>
                  <a:lnTo>
                    <a:pt x="266" y="1984"/>
                  </a:lnTo>
                  <a:lnTo>
                    <a:pt x="320" y="2122"/>
                  </a:lnTo>
                  <a:lnTo>
                    <a:pt x="394" y="2222"/>
                  </a:lnTo>
                  <a:lnTo>
                    <a:pt x="522" y="2240"/>
                  </a:lnTo>
                  <a:lnTo>
                    <a:pt x="558" y="2368"/>
                  </a:lnTo>
                  <a:lnTo>
                    <a:pt x="576" y="2487"/>
                  </a:lnTo>
                  <a:lnTo>
                    <a:pt x="677" y="2560"/>
                  </a:lnTo>
                  <a:lnTo>
                    <a:pt x="659" y="2707"/>
                  </a:lnTo>
                  <a:lnTo>
                    <a:pt x="704" y="2871"/>
                  </a:lnTo>
                  <a:lnTo>
                    <a:pt x="741" y="3091"/>
                  </a:lnTo>
                  <a:lnTo>
                    <a:pt x="878" y="3173"/>
                  </a:lnTo>
                  <a:lnTo>
                    <a:pt x="997" y="3310"/>
                  </a:lnTo>
                  <a:lnTo>
                    <a:pt x="1143" y="3392"/>
                  </a:lnTo>
                  <a:lnTo>
                    <a:pt x="1290" y="3511"/>
                  </a:lnTo>
                  <a:lnTo>
                    <a:pt x="1454" y="3603"/>
                  </a:lnTo>
                  <a:lnTo>
                    <a:pt x="1564" y="3712"/>
                  </a:lnTo>
                  <a:lnTo>
                    <a:pt x="1628" y="3822"/>
                  </a:lnTo>
                  <a:lnTo>
                    <a:pt x="1689" y="3945"/>
                  </a:lnTo>
                  <a:lnTo>
                    <a:pt x="1838" y="4005"/>
                  </a:lnTo>
                  <a:lnTo>
                    <a:pt x="2058" y="4005"/>
                  </a:lnTo>
                  <a:lnTo>
                    <a:pt x="2213" y="3932"/>
                  </a:lnTo>
                  <a:lnTo>
                    <a:pt x="2341" y="3987"/>
                  </a:lnTo>
                  <a:lnTo>
                    <a:pt x="2560" y="3987"/>
                  </a:lnTo>
                  <a:lnTo>
                    <a:pt x="2698" y="3895"/>
                  </a:lnTo>
                  <a:lnTo>
                    <a:pt x="2789" y="3831"/>
                  </a:lnTo>
                  <a:lnTo>
                    <a:pt x="2734" y="3694"/>
                  </a:lnTo>
                  <a:lnTo>
                    <a:pt x="2634" y="3557"/>
                  </a:lnTo>
                  <a:lnTo>
                    <a:pt x="2734" y="3493"/>
                  </a:lnTo>
                  <a:lnTo>
                    <a:pt x="2789" y="3374"/>
                  </a:lnTo>
                  <a:lnTo>
                    <a:pt x="2816" y="3255"/>
                  </a:lnTo>
                  <a:lnTo>
                    <a:pt x="2899" y="3173"/>
                  </a:lnTo>
                  <a:lnTo>
                    <a:pt x="2890" y="3027"/>
                  </a:lnTo>
                  <a:lnTo>
                    <a:pt x="2798" y="2972"/>
                  </a:lnTo>
                  <a:lnTo>
                    <a:pt x="2743" y="2844"/>
                  </a:lnTo>
                  <a:lnTo>
                    <a:pt x="2661" y="2688"/>
                  </a:lnTo>
                  <a:lnTo>
                    <a:pt x="2624" y="2542"/>
                  </a:lnTo>
                  <a:lnTo>
                    <a:pt x="2496" y="2524"/>
                  </a:lnTo>
                  <a:lnTo>
                    <a:pt x="2368" y="2524"/>
                  </a:lnTo>
                  <a:lnTo>
                    <a:pt x="2359" y="2378"/>
                  </a:lnTo>
                  <a:lnTo>
                    <a:pt x="2478" y="2277"/>
                  </a:lnTo>
                  <a:lnTo>
                    <a:pt x="2469" y="2140"/>
                  </a:lnTo>
                  <a:lnTo>
                    <a:pt x="2725" y="2103"/>
                  </a:lnTo>
                  <a:lnTo>
                    <a:pt x="2826" y="1994"/>
                  </a:lnTo>
                  <a:lnTo>
                    <a:pt x="2798" y="1866"/>
                  </a:lnTo>
                  <a:lnTo>
                    <a:pt x="2652" y="1930"/>
                  </a:lnTo>
                  <a:lnTo>
                    <a:pt x="2533" y="1957"/>
                  </a:lnTo>
                  <a:lnTo>
                    <a:pt x="2387" y="1820"/>
                  </a:lnTo>
                  <a:lnTo>
                    <a:pt x="2295" y="1847"/>
                  </a:lnTo>
                  <a:lnTo>
                    <a:pt x="2277" y="1664"/>
                  </a:lnTo>
                  <a:lnTo>
                    <a:pt x="2432" y="1582"/>
                  </a:lnTo>
                  <a:lnTo>
                    <a:pt x="2588" y="1527"/>
                  </a:lnTo>
                  <a:lnTo>
                    <a:pt x="2688" y="1399"/>
                  </a:lnTo>
                  <a:lnTo>
                    <a:pt x="2780" y="1262"/>
                  </a:lnTo>
                  <a:lnTo>
                    <a:pt x="2762" y="1024"/>
                  </a:lnTo>
                  <a:lnTo>
                    <a:pt x="2661" y="851"/>
                  </a:lnTo>
                  <a:lnTo>
                    <a:pt x="2643" y="622"/>
                  </a:lnTo>
                  <a:lnTo>
                    <a:pt x="2432" y="640"/>
                  </a:lnTo>
                  <a:lnTo>
                    <a:pt x="2295" y="732"/>
                  </a:lnTo>
                  <a:lnTo>
                    <a:pt x="2149" y="686"/>
                  </a:lnTo>
                  <a:lnTo>
                    <a:pt x="2003" y="613"/>
                  </a:lnTo>
                  <a:lnTo>
                    <a:pt x="1920" y="412"/>
                  </a:lnTo>
                  <a:lnTo>
                    <a:pt x="1765" y="494"/>
                  </a:lnTo>
                  <a:lnTo>
                    <a:pt x="1619" y="503"/>
                  </a:lnTo>
                  <a:lnTo>
                    <a:pt x="1555" y="394"/>
                  </a:lnTo>
                  <a:lnTo>
                    <a:pt x="1427" y="293"/>
                  </a:lnTo>
                  <a:lnTo>
                    <a:pt x="1271" y="421"/>
                  </a:lnTo>
                  <a:lnTo>
                    <a:pt x="1180" y="366"/>
                  </a:lnTo>
                  <a:lnTo>
                    <a:pt x="1079" y="320"/>
                  </a:lnTo>
                  <a:lnTo>
                    <a:pt x="933" y="238"/>
                  </a:lnTo>
                  <a:lnTo>
                    <a:pt x="842" y="46"/>
                  </a:lnTo>
                  <a:lnTo>
                    <a:pt x="750" y="147"/>
                  </a:lnTo>
                  <a:lnTo>
                    <a:pt x="586" y="128"/>
                  </a:lnTo>
                  <a:lnTo>
                    <a:pt x="458" y="119"/>
                  </a:lnTo>
                  <a:lnTo>
                    <a:pt x="412" y="10"/>
                  </a:lnTo>
                  <a:lnTo>
                    <a:pt x="256" y="0"/>
                  </a:lnTo>
                  <a:lnTo>
                    <a:pt x="247" y="238"/>
                  </a:lnTo>
                  <a:lnTo>
                    <a:pt x="110" y="302"/>
                  </a:lnTo>
                  <a:lnTo>
                    <a:pt x="128" y="485"/>
                  </a:lnTo>
                  <a:lnTo>
                    <a:pt x="92" y="613"/>
                  </a:lnTo>
                  <a:lnTo>
                    <a:pt x="64" y="768"/>
                  </a:lnTo>
                  <a:lnTo>
                    <a:pt x="92" y="970"/>
                  </a:lnTo>
                  <a:lnTo>
                    <a:pt x="110" y="1098"/>
                  </a:lnTo>
                  <a:lnTo>
                    <a:pt x="37" y="1198"/>
                  </a:lnTo>
                  <a:lnTo>
                    <a:pt x="37" y="1390"/>
                  </a:lnTo>
                  <a:lnTo>
                    <a:pt x="46" y="1555"/>
                  </a:lnTo>
                  <a:lnTo>
                    <a:pt x="0" y="1683"/>
                  </a:lnTo>
                  <a:close/>
                </a:path>
              </a:pathLst>
            </a:custGeom>
            <a:solidFill>
              <a:schemeClr val="bg1"/>
            </a:solidFill>
            <a:ln w="9525" cmpd="sng">
              <a:solidFill>
                <a:schemeClr val="accent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 sz="9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471" name="Донецкая Народная Республика">
              <a:extLst>
                <a:ext uri="{FF2B5EF4-FFF2-40B4-BE49-F238E27FC236}">
                  <a16:creationId xmlns="" xmlns:a16="http://schemas.microsoft.com/office/drawing/2014/main" id="{D2E0E138-44DC-737D-D40C-669F47F1A8E4}"/>
                </a:ext>
              </a:extLst>
            </p:cNvPr>
            <p:cNvSpPr>
              <a:spLocks/>
            </p:cNvSpPr>
            <p:nvPr/>
          </p:nvSpPr>
          <p:spPr bwMode="auto">
            <a:xfrm rot="3097807">
              <a:off x="2883915" y="4185315"/>
              <a:ext cx="158645" cy="253746"/>
            </a:xfrm>
            <a:custGeom>
              <a:avLst/>
              <a:gdLst/>
              <a:ahLst/>
              <a:cxnLst>
                <a:cxn ang="0">
                  <a:pos x="1460" y="155"/>
                </a:cxn>
                <a:cxn ang="0">
                  <a:pos x="1652" y="183"/>
                </a:cxn>
                <a:cxn ang="0">
                  <a:pos x="1697" y="439"/>
                </a:cxn>
                <a:cxn ang="0">
                  <a:pos x="1899" y="557"/>
                </a:cxn>
                <a:cxn ang="0">
                  <a:pos x="1953" y="804"/>
                </a:cxn>
                <a:cxn ang="0">
                  <a:pos x="2036" y="1024"/>
                </a:cxn>
                <a:cxn ang="0">
                  <a:pos x="2118" y="1408"/>
                </a:cxn>
                <a:cxn ang="0">
                  <a:pos x="2374" y="1627"/>
                </a:cxn>
                <a:cxn ang="0">
                  <a:pos x="2667" y="1828"/>
                </a:cxn>
                <a:cxn ang="0">
                  <a:pos x="2941" y="2029"/>
                </a:cxn>
                <a:cxn ang="0">
                  <a:pos x="3066" y="2262"/>
                </a:cxn>
                <a:cxn ang="0">
                  <a:pos x="2886" y="2578"/>
                </a:cxn>
                <a:cxn ang="0">
                  <a:pos x="2648" y="2834"/>
                </a:cxn>
                <a:cxn ang="0">
                  <a:pos x="2383" y="3035"/>
                </a:cxn>
                <a:cxn ang="0">
                  <a:pos x="2292" y="3501"/>
                </a:cxn>
                <a:cxn ang="0">
                  <a:pos x="2356" y="3858"/>
                </a:cxn>
                <a:cxn ang="0">
                  <a:pos x="2173" y="4013"/>
                </a:cxn>
                <a:cxn ang="0">
                  <a:pos x="2054" y="3913"/>
                </a:cxn>
                <a:cxn ang="0">
                  <a:pos x="1752" y="3995"/>
                </a:cxn>
                <a:cxn ang="0">
                  <a:pos x="1478" y="4050"/>
                </a:cxn>
                <a:cxn ang="0">
                  <a:pos x="1286" y="4324"/>
                </a:cxn>
                <a:cxn ang="0">
                  <a:pos x="1121" y="4388"/>
                </a:cxn>
                <a:cxn ang="0">
                  <a:pos x="902" y="4288"/>
                </a:cxn>
                <a:cxn ang="0">
                  <a:pos x="811" y="4023"/>
                </a:cxn>
                <a:cxn ang="0">
                  <a:pos x="646" y="3840"/>
                </a:cxn>
                <a:cxn ang="0">
                  <a:pos x="783" y="3712"/>
                </a:cxn>
                <a:cxn ang="0">
                  <a:pos x="875" y="3465"/>
                </a:cxn>
                <a:cxn ang="0">
                  <a:pos x="637" y="3319"/>
                </a:cxn>
                <a:cxn ang="0">
                  <a:pos x="445" y="3181"/>
                </a:cxn>
                <a:cxn ang="0">
                  <a:pos x="262" y="3117"/>
                </a:cxn>
                <a:cxn ang="0">
                  <a:pos x="143" y="2925"/>
                </a:cxn>
                <a:cxn ang="0">
                  <a:pos x="0" y="2732"/>
                </a:cxn>
                <a:cxn ang="0">
                  <a:pos x="15" y="2569"/>
                </a:cxn>
                <a:cxn ang="0">
                  <a:pos x="161" y="2413"/>
                </a:cxn>
                <a:cxn ang="0">
                  <a:pos x="308" y="2249"/>
                </a:cxn>
                <a:cxn ang="0">
                  <a:pos x="253" y="1947"/>
                </a:cxn>
                <a:cxn ang="0">
                  <a:pos x="134" y="1664"/>
                </a:cxn>
                <a:cxn ang="0">
                  <a:pos x="21" y="1412"/>
                </a:cxn>
                <a:cxn ang="0">
                  <a:pos x="79" y="1152"/>
                </a:cxn>
                <a:cxn ang="0">
                  <a:pos x="235" y="1033"/>
                </a:cxn>
                <a:cxn ang="0">
                  <a:pos x="500" y="996"/>
                </a:cxn>
                <a:cxn ang="0">
                  <a:pos x="619" y="786"/>
                </a:cxn>
                <a:cxn ang="0">
                  <a:pos x="692" y="521"/>
                </a:cxn>
                <a:cxn ang="0">
                  <a:pos x="1003" y="283"/>
                </a:cxn>
                <a:cxn ang="0">
                  <a:pos x="1195" y="82"/>
                </a:cxn>
              </a:cxnLst>
              <a:rect l="0" t="0" r="r" b="b"/>
              <a:pathLst>
                <a:path w="3066" h="4425">
                  <a:moveTo>
                    <a:pt x="1377" y="0"/>
                  </a:moveTo>
                  <a:lnTo>
                    <a:pt x="1460" y="155"/>
                  </a:lnTo>
                  <a:lnTo>
                    <a:pt x="1560" y="192"/>
                  </a:lnTo>
                  <a:lnTo>
                    <a:pt x="1652" y="183"/>
                  </a:lnTo>
                  <a:lnTo>
                    <a:pt x="1643" y="301"/>
                  </a:lnTo>
                  <a:lnTo>
                    <a:pt x="1697" y="439"/>
                  </a:lnTo>
                  <a:lnTo>
                    <a:pt x="1771" y="539"/>
                  </a:lnTo>
                  <a:lnTo>
                    <a:pt x="1899" y="557"/>
                  </a:lnTo>
                  <a:lnTo>
                    <a:pt x="1935" y="685"/>
                  </a:lnTo>
                  <a:lnTo>
                    <a:pt x="1953" y="804"/>
                  </a:lnTo>
                  <a:lnTo>
                    <a:pt x="2054" y="877"/>
                  </a:lnTo>
                  <a:lnTo>
                    <a:pt x="2036" y="1024"/>
                  </a:lnTo>
                  <a:lnTo>
                    <a:pt x="2081" y="1188"/>
                  </a:lnTo>
                  <a:lnTo>
                    <a:pt x="2118" y="1408"/>
                  </a:lnTo>
                  <a:lnTo>
                    <a:pt x="2255" y="1490"/>
                  </a:lnTo>
                  <a:lnTo>
                    <a:pt x="2374" y="1627"/>
                  </a:lnTo>
                  <a:lnTo>
                    <a:pt x="2520" y="1709"/>
                  </a:lnTo>
                  <a:lnTo>
                    <a:pt x="2667" y="1828"/>
                  </a:lnTo>
                  <a:lnTo>
                    <a:pt x="2831" y="1920"/>
                  </a:lnTo>
                  <a:lnTo>
                    <a:pt x="2941" y="2029"/>
                  </a:lnTo>
                  <a:lnTo>
                    <a:pt x="3005" y="2139"/>
                  </a:lnTo>
                  <a:lnTo>
                    <a:pt x="3066" y="2262"/>
                  </a:lnTo>
                  <a:lnTo>
                    <a:pt x="2950" y="2386"/>
                  </a:lnTo>
                  <a:lnTo>
                    <a:pt x="2886" y="2578"/>
                  </a:lnTo>
                  <a:lnTo>
                    <a:pt x="2785" y="2724"/>
                  </a:lnTo>
                  <a:lnTo>
                    <a:pt x="2648" y="2834"/>
                  </a:lnTo>
                  <a:lnTo>
                    <a:pt x="2493" y="2907"/>
                  </a:lnTo>
                  <a:lnTo>
                    <a:pt x="2383" y="3035"/>
                  </a:lnTo>
                  <a:lnTo>
                    <a:pt x="2383" y="3273"/>
                  </a:lnTo>
                  <a:lnTo>
                    <a:pt x="2292" y="3501"/>
                  </a:lnTo>
                  <a:lnTo>
                    <a:pt x="2337" y="3703"/>
                  </a:lnTo>
                  <a:lnTo>
                    <a:pt x="2356" y="3858"/>
                  </a:lnTo>
                  <a:lnTo>
                    <a:pt x="2255" y="3977"/>
                  </a:lnTo>
                  <a:lnTo>
                    <a:pt x="2173" y="4013"/>
                  </a:lnTo>
                  <a:lnTo>
                    <a:pt x="2164" y="3876"/>
                  </a:lnTo>
                  <a:lnTo>
                    <a:pt x="2054" y="3913"/>
                  </a:lnTo>
                  <a:lnTo>
                    <a:pt x="1908" y="3968"/>
                  </a:lnTo>
                  <a:lnTo>
                    <a:pt x="1752" y="3995"/>
                  </a:lnTo>
                  <a:lnTo>
                    <a:pt x="1597" y="4050"/>
                  </a:lnTo>
                  <a:lnTo>
                    <a:pt x="1478" y="4050"/>
                  </a:lnTo>
                  <a:lnTo>
                    <a:pt x="1405" y="4196"/>
                  </a:lnTo>
                  <a:lnTo>
                    <a:pt x="1286" y="4324"/>
                  </a:lnTo>
                  <a:lnTo>
                    <a:pt x="1204" y="4425"/>
                  </a:lnTo>
                  <a:lnTo>
                    <a:pt x="1121" y="4388"/>
                  </a:lnTo>
                  <a:lnTo>
                    <a:pt x="975" y="4416"/>
                  </a:lnTo>
                  <a:lnTo>
                    <a:pt x="902" y="4288"/>
                  </a:lnTo>
                  <a:lnTo>
                    <a:pt x="865" y="4160"/>
                  </a:lnTo>
                  <a:lnTo>
                    <a:pt x="811" y="4023"/>
                  </a:lnTo>
                  <a:lnTo>
                    <a:pt x="582" y="3986"/>
                  </a:lnTo>
                  <a:lnTo>
                    <a:pt x="646" y="3840"/>
                  </a:lnTo>
                  <a:lnTo>
                    <a:pt x="609" y="3693"/>
                  </a:lnTo>
                  <a:lnTo>
                    <a:pt x="783" y="3712"/>
                  </a:lnTo>
                  <a:lnTo>
                    <a:pt x="820" y="3602"/>
                  </a:lnTo>
                  <a:lnTo>
                    <a:pt x="875" y="3465"/>
                  </a:lnTo>
                  <a:lnTo>
                    <a:pt x="737" y="3392"/>
                  </a:lnTo>
                  <a:lnTo>
                    <a:pt x="637" y="3319"/>
                  </a:lnTo>
                  <a:lnTo>
                    <a:pt x="619" y="3200"/>
                  </a:lnTo>
                  <a:lnTo>
                    <a:pt x="445" y="3181"/>
                  </a:lnTo>
                  <a:lnTo>
                    <a:pt x="372" y="3081"/>
                  </a:lnTo>
                  <a:lnTo>
                    <a:pt x="262" y="3117"/>
                  </a:lnTo>
                  <a:lnTo>
                    <a:pt x="198" y="3026"/>
                  </a:lnTo>
                  <a:lnTo>
                    <a:pt x="143" y="2925"/>
                  </a:lnTo>
                  <a:lnTo>
                    <a:pt x="61" y="2807"/>
                  </a:lnTo>
                  <a:lnTo>
                    <a:pt x="0" y="2732"/>
                  </a:lnTo>
                  <a:lnTo>
                    <a:pt x="34" y="2670"/>
                  </a:lnTo>
                  <a:lnTo>
                    <a:pt x="15" y="2569"/>
                  </a:lnTo>
                  <a:lnTo>
                    <a:pt x="33" y="2404"/>
                  </a:lnTo>
                  <a:lnTo>
                    <a:pt x="161" y="2413"/>
                  </a:lnTo>
                  <a:lnTo>
                    <a:pt x="289" y="2359"/>
                  </a:lnTo>
                  <a:lnTo>
                    <a:pt x="308" y="2249"/>
                  </a:lnTo>
                  <a:lnTo>
                    <a:pt x="262" y="2093"/>
                  </a:lnTo>
                  <a:lnTo>
                    <a:pt x="253" y="1947"/>
                  </a:lnTo>
                  <a:lnTo>
                    <a:pt x="171" y="1801"/>
                  </a:lnTo>
                  <a:lnTo>
                    <a:pt x="134" y="1664"/>
                  </a:lnTo>
                  <a:lnTo>
                    <a:pt x="88" y="1554"/>
                  </a:lnTo>
                  <a:lnTo>
                    <a:pt x="21" y="1412"/>
                  </a:lnTo>
                  <a:lnTo>
                    <a:pt x="107" y="1271"/>
                  </a:lnTo>
                  <a:lnTo>
                    <a:pt x="79" y="1152"/>
                  </a:lnTo>
                  <a:lnTo>
                    <a:pt x="70" y="1042"/>
                  </a:lnTo>
                  <a:lnTo>
                    <a:pt x="235" y="1033"/>
                  </a:lnTo>
                  <a:lnTo>
                    <a:pt x="381" y="978"/>
                  </a:lnTo>
                  <a:lnTo>
                    <a:pt x="500" y="996"/>
                  </a:lnTo>
                  <a:lnTo>
                    <a:pt x="600" y="905"/>
                  </a:lnTo>
                  <a:lnTo>
                    <a:pt x="619" y="786"/>
                  </a:lnTo>
                  <a:lnTo>
                    <a:pt x="619" y="631"/>
                  </a:lnTo>
                  <a:lnTo>
                    <a:pt x="692" y="521"/>
                  </a:lnTo>
                  <a:lnTo>
                    <a:pt x="856" y="411"/>
                  </a:lnTo>
                  <a:lnTo>
                    <a:pt x="1003" y="283"/>
                  </a:lnTo>
                  <a:lnTo>
                    <a:pt x="1048" y="146"/>
                  </a:lnTo>
                  <a:lnTo>
                    <a:pt x="1195" y="82"/>
                  </a:lnTo>
                  <a:lnTo>
                    <a:pt x="1377" y="0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9525" cmpd="sng">
              <a:solidFill>
                <a:schemeClr val="accent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 sz="900" b="1" kern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72" name="Херсонская область">
              <a:extLst>
                <a:ext uri="{FF2B5EF4-FFF2-40B4-BE49-F238E27FC236}">
                  <a16:creationId xmlns="" xmlns:a16="http://schemas.microsoft.com/office/drawing/2014/main" id="{E3B581F9-3407-AA81-4BD2-633A4973484B}"/>
                </a:ext>
              </a:extLst>
            </p:cNvPr>
            <p:cNvSpPr>
              <a:spLocks/>
            </p:cNvSpPr>
            <p:nvPr/>
          </p:nvSpPr>
          <p:spPr bwMode="auto">
            <a:xfrm rot="3097807">
              <a:off x="2539470" y="4110063"/>
              <a:ext cx="235510" cy="176333"/>
            </a:xfrm>
            <a:custGeom>
              <a:avLst/>
              <a:gdLst/>
              <a:ahLst/>
              <a:cxnLst>
                <a:cxn ang="0">
                  <a:pos x="648" y="1956"/>
                </a:cxn>
                <a:cxn ang="0">
                  <a:pos x="1032" y="2172"/>
                </a:cxn>
                <a:cxn ang="0">
                  <a:pos x="624" y="2124"/>
                </a:cxn>
                <a:cxn ang="0">
                  <a:pos x="240" y="2016"/>
                </a:cxn>
                <a:cxn ang="0">
                  <a:pos x="108" y="2256"/>
                </a:cxn>
                <a:cxn ang="0">
                  <a:pos x="396" y="2256"/>
                </a:cxn>
                <a:cxn ang="0">
                  <a:pos x="480" y="2436"/>
                </a:cxn>
                <a:cxn ang="0">
                  <a:pos x="264" y="2568"/>
                </a:cxn>
                <a:cxn ang="0">
                  <a:pos x="576" y="2628"/>
                </a:cxn>
                <a:cxn ang="0">
                  <a:pos x="996" y="2916"/>
                </a:cxn>
                <a:cxn ang="0">
                  <a:pos x="1320" y="2892"/>
                </a:cxn>
                <a:cxn ang="0">
                  <a:pos x="1860" y="2832"/>
                </a:cxn>
                <a:cxn ang="0">
                  <a:pos x="2268" y="2880"/>
                </a:cxn>
                <a:cxn ang="0">
                  <a:pos x="2484" y="2784"/>
                </a:cxn>
                <a:cxn ang="0">
                  <a:pos x="2724" y="2844"/>
                </a:cxn>
                <a:cxn ang="0">
                  <a:pos x="2748" y="2604"/>
                </a:cxn>
                <a:cxn ang="0">
                  <a:pos x="3024" y="2580"/>
                </a:cxn>
                <a:cxn ang="0">
                  <a:pos x="3204" y="2724"/>
                </a:cxn>
                <a:cxn ang="0">
                  <a:pos x="3348" y="2616"/>
                </a:cxn>
                <a:cxn ang="0">
                  <a:pos x="3348" y="2412"/>
                </a:cxn>
                <a:cxn ang="0">
                  <a:pos x="3600" y="2580"/>
                </a:cxn>
                <a:cxn ang="0">
                  <a:pos x="3828" y="2592"/>
                </a:cxn>
                <a:cxn ang="0">
                  <a:pos x="3756" y="2820"/>
                </a:cxn>
                <a:cxn ang="0">
                  <a:pos x="3912" y="2904"/>
                </a:cxn>
                <a:cxn ang="0">
                  <a:pos x="4080" y="2772"/>
                </a:cxn>
                <a:cxn ang="0">
                  <a:pos x="4212" y="2988"/>
                </a:cxn>
                <a:cxn ang="0">
                  <a:pos x="4332" y="3036"/>
                </a:cxn>
                <a:cxn ang="0">
                  <a:pos x="4224" y="2688"/>
                </a:cxn>
                <a:cxn ang="0">
                  <a:pos x="4236" y="2424"/>
                </a:cxn>
                <a:cxn ang="0">
                  <a:pos x="4524" y="2292"/>
                </a:cxn>
                <a:cxn ang="0">
                  <a:pos x="4428" y="2076"/>
                </a:cxn>
                <a:cxn ang="0">
                  <a:pos x="4224" y="1920"/>
                </a:cxn>
                <a:cxn ang="0">
                  <a:pos x="3984" y="1836"/>
                </a:cxn>
                <a:cxn ang="0">
                  <a:pos x="3984" y="1584"/>
                </a:cxn>
                <a:cxn ang="0">
                  <a:pos x="3804" y="1524"/>
                </a:cxn>
                <a:cxn ang="0">
                  <a:pos x="3960" y="1260"/>
                </a:cxn>
                <a:cxn ang="0">
                  <a:pos x="3768" y="1044"/>
                </a:cxn>
                <a:cxn ang="0">
                  <a:pos x="3648" y="984"/>
                </a:cxn>
                <a:cxn ang="0">
                  <a:pos x="3468" y="792"/>
                </a:cxn>
                <a:cxn ang="0">
                  <a:pos x="3468" y="516"/>
                </a:cxn>
                <a:cxn ang="0">
                  <a:pos x="3276" y="432"/>
                </a:cxn>
                <a:cxn ang="0">
                  <a:pos x="3048" y="276"/>
                </a:cxn>
                <a:cxn ang="0">
                  <a:pos x="2796" y="120"/>
                </a:cxn>
                <a:cxn ang="0">
                  <a:pos x="2448" y="0"/>
                </a:cxn>
                <a:cxn ang="0">
                  <a:pos x="2268" y="156"/>
                </a:cxn>
                <a:cxn ang="0">
                  <a:pos x="1920" y="108"/>
                </a:cxn>
                <a:cxn ang="0">
                  <a:pos x="1764" y="180"/>
                </a:cxn>
                <a:cxn ang="0">
                  <a:pos x="1572" y="408"/>
                </a:cxn>
                <a:cxn ang="0">
                  <a:pos x="1812" y="600"/>
                </a:cxn>
                <a:cxn ang="0">
                  <a:pos x="1716" y="888"/>
                </a:cxn>
                <a:cxn ang="0">
                  <a:pos x="1728" y="1248"/>
                </a:cxn>
                <a:cxn ang="0">
                  <a:pos x="1620" y="1536"/>
                </a:cxn>
                <a:cxn ang="0">
                  <a:pos x="1284" y="1584"/>
                </a:cxn>
                <a:cxn ang="0">
                  <a:pos x="900" y="1644"/>
                </a:cxn>
                <a:cxn ang="0">
                  <a:pos x="517" y="1799"/>
                </a:cxn>
              </a:cxnLst>
              <a:rect l="0" t="0" r="r" b="b"/>
              <a:pathLst>
                <a:path w="4548" h="3072">
                  <a:moveTo>
                    <a:pt x="517" y="1799"/>
                  </a:moveTo>
                  <a:lnTo>
                    <a:pt x="648" y="1956"/>
                  </a:lnTo>
                  <a:lnTo>
                    <a:pt x="840" y="1992"/>
                  </a:lnTo>
                  <a:lnTo>
                    <a:pt x="1032" y="2172"/>
                  </a:lnTo>
                  <a:lnTo>
                    <a:pt x="840" y="2172"/>
                  </a:lnTo>
                  <a:lnTo>
                    <a:pt x="624" y="2124"/>
                  </a:lnTo>
                  <a:lnTo>
                    <a:pt x="396" y="2148"/>
                  </a:lnTo>
                  <a:lnTo>
                    <a:pt x="240" y="2016"/>
                  </a:lnTo>
                  <a:lnTo>
                    <a:pt x="0" y="2124"/>
                  </a:lnTo>
                  <a:lnTo>
                    <a:pt x="108" y="2256"/>
                  </a:lnTo>
                  <a:lnTo>
                    <a:pt x="240" y="2208"/>
                  </a:lnTo>
                  <a:lnTo>
                    <a:pt x="396" y="2256"/>
                  </a:lnTo>
                  <a:lnTo>
                    <a:pt x="564" y="2292"/>
                  </a:lnTo>
                  <a:lnTo>
                    <a:pt x="480" y="2436"/>
                  </a:lnTo>
                  <a:lnTo>
                    <a:pt x="240" y="2496"/>
                  </a:lnTo>
                  <a:lnTo>
                    <a:pt x="264" y="2568"/>
                  </a:lnTo>
                  <a:lnTo>
                    <a:pt x="420" y="2568"/>
                  </a:lnTo>
                  <a:lnTo>
                    <a:pt x="576" y="2628"/>
                  </a:lnTo>
                  <a:lnTo>
                    <a:pt x="744" y="2760"/>
                  </a:lnTo>
                  <a:lnTo>
                    <a:pt x="996" y="2916"/>
                  </a:lnTo>
                  <a:lnTo>
                    <a:pt x="1212" y="3012"/>
                  </a:lnTo>
                  <a:lnTo>
                    <a:pt x="1320" y="2892"/>
                  </a:lnTo>
                  <a:lnTo>
                    <a:pt x="1560" y="2856"/>
                  </a:lnTo>
                  <a:lnTo>
                    <a:pt x="1860" y="2832"/>
                  </a:lnTo>
                  <a:lnTo>
                    <a:pt x="2052" y="2784"/>
                  </a:lnTo>
                  <a:lnTo>
                    <a:pt x="2268" y="2880"/>
                  </a:lnTo>
                  <a:lnTo>
                    <a:pt x="2484" y="2916"/>
                  </a:lnTo>
                  <a:lnTo>
                    <a:pt x="2484" y="2784"/>
                  </a:lnTo>
                  <a:lnTo>
                    <a:pt x="2568" y="2748"/>
                  </a:lnTo>
                  <a:lnTo>
                    <a:pt x="2724" y="2844"/>
                  </a:lnTo>
                  <a:lnTo>
                    <a:pt x="2829" y="2769"/>
                  </a:lnTo>
                  <a:lnTo>
                    <a:pt x="2748" y="2604"/>
                  </a:lnTo>
                  <a:lnTo>
                    <a:pt x="2868" y="2556"/>
                  </a:lnTo>
                  <a:lnTo>
                    <a:pt x="3024" y="2580"/>
                  </a:lnTo>
                  <a:lnTo>
                    <a:pt x="3132" y="2640"/>
                  </a:lnTo>
                  <a:lnTo>
                    <a:pt x="3204" y="2724"/>
                  </a:lnTo>
                  <a:lnTo>
                    <a:pt x="3336" y="2736"/>
                  </a:lnTo>
                  <a:lnTo>
                    <a:pt x="3348" y="2616"/>
                  </a:lnTo>
                  <a:lnTo>
                    <a:pt x="3288" y="2472"/>
                  </a:lnTo>
                  <a:lnTo>
                    <a:pt x="3348" y="2412"/>
                  </a:lnTo>
                  <a:lnTo>
                    <a:pt x="3456" y="2508"/>
                  </a:lnTo>
                  <a:lnTo>
                    <a:pt x="3600" y="2580"/>
                  </a:lnTo>
                  <a:lnTo>
                    <a:pt x="3684" y="2640"/>
                  </a:lnTo>
                  <a:lnTo>
                    <a:pt x="3828" y="2592"/>
                  </a:lnTo>
                  <a:lnTo>
                    <a:pt x="3852" y="2712"/>
                  </a:lnTo>
                  <a:lnTo>
                    <a:pt x="3756" y="2820"/>
                  </a:lnTo>
                  <a:lnTo>
                    <a:pt x="3744" y="2928"/>
                  </a:lnTo>
                  <a:lnTo>
                    <a:pt x="3912" y="2904"/>
                  </a:lnTo>
                  <a:lnTo>
                    <a:pt x="3948" y="2736"/>
                  </a:lnTo>
                  <a:lnTo>
                    <a:pt x="4080" y="2772"/>
                  </a:lnTo>
                  <a:lnTo>
                    <a:pt x="4200" y="2856"/>
                  </a:lnTo>
                  <a:lnTo>
                    <a:pt x="4212" y="2988"/>
                  </a:lnTo>
                  <a:lnTo>
                    <a:pt x="4224" y="3072"/>
                  </a:lnTo>
                  <a:lnTo>
                    <a:pt x="4332" y="3036"/>
                  </a:lnTo>
                  <a:lnTo>
                    <a:pt x="4284" y="2832"/>
                  </a:lnTo>
                  <a:lnTo>
                    <a:pt x="4224" y="2688"/>
                  </a:lnTo>
                  <a:lnTo>
                    <a:pt x="4152" y="2568"/>
                  </a:lnTo>
                  <a:lnTo>
                    <a:pt x="4236" y="2424"/>
                  </a:lnTo>
                  <a:lnTo>
                    <a:pt x="4368" y="2424"/>
                  </a:lnTo>
                  <a:lnTo>
                    <a:pt x="4524" y="2292"/>
                  </a:lnTo>
                  <a:lnTo>
                    <a:pt x="4548" y="2172"/>
                  </a:lnTo>
                  <a:lnTo>
                    <a:pt x="4428" y="2076"/>
                  </a:lnTo>
                  <a:lnTo>
                    <a:pt x="4356" y="1968"/>
                  </a:lnTo>
                  <a:lnTo>
                    <a:pt x="4224" y="1920"/>
                  </a:lnTo>
                  <a:lnTo>
                    <a:pt x="4092" y="1908"/>
                  </a:lnTo>
                  <a:lnTo>
                    <a:pt x="3984" y="1836"/>
                  </a:lnTo>
                  <a:lnTo>
                    <a:pt x="4056" y="1692"/>
                  </a:lnTo>
                  <a:lnTo>
                    <a:pt x="3984" y="1584"/>
                  </a:lnTo>
                  <a:lnTo>
                    <a:pt x="3840" y="1632"/>
                  </a:lnTo>
                  <a:lnTo>
                    <a:pt x="3804" y="1524"/>
                  </a:lnTo>
                  <a:lnTo>
                    <a:pt x="3936" y="1380"/>
                  </a:lnTo>
                  <a:lnTo>
                    <a:pt x="3960" y="1260"/>
                  </a:lnTo>
                  <a:lnTo>
                    <a:pt x="3900" y="1104"/>
                  </a:lnTo>
                  <a:lnTo>
                    <a:pt x="3768" y="1044"/>
                  </a:lnTo>
                  <a:lnTo>
                    <a:pt x="3624" y="1080"/>
                  </a:lnTo>
                  <a:lnTo>
                    <a:pt x="3648" y="984"/>
                  </a:lnTo>
                  <a:lnTo>
                    <a:pt x="3528" y="864"/>
                  </a:lnTo>
                  <a:lnTo>
                    <a:pt x="3468" y="792"/>
                  </a:lnTo>
                  <a:lnTo>
                    <a:pt x="3384" y="672"/>
                  </a:lnTo>
                  <a:lnTo>
                    <a:pt x="3468" y="516"/>
                  </a:lnTo>
                  <a:lnTo>
                    <a:pt x="3324" y="516"/>
                  </a:lnTo>
                  <a:lnTo>
                    <a:pt x="3276" y="432"/>
                  </a:lnTo>
                  <a:lnTo>
                    <a:pt x="3144" y="384"/>
                  </a:lnTo>
                  <a:lnTo>
                    <a:pt x="3048" y="276"/>
                  </a:lnTo>
                  <a:lnTo>
                    <a:pt x="2951" y="174"/>
                  </a:lnTo>
                  <a:lnTo>
                    <a:pt x="2796" y="120"/>
                  </a:lnTo>
                  <a:lnTo>
                    <a:pt x="2592" y="156"/>
                  </a:lnTo>
                  <a:lnTo>
                    <a:pt x="2448" y="0"/>
                  </a:lnTo>
                  <a:lnTo>
                    <a:pt x="2340" y="48"/>
                  </a:lnTo>
                  <a:lnTo>
                    <a:pt x="2268" y="156"/>
                  </a:lnTo>
                  <a:lnTo>
                    <a:pt x="2124" y="252"/>
                  </a:lnTo>
                  <a:lnTo>
                    <a:pt x="1920" y="108"/>
                  </a:lnTo>
                  <a:lnTo>
                    <a:pt x="1824" y="96"/>
                  </a:lnTo>
                  <a:lnTo>
                    <a:pt x="1764" y="180"/>
                  </a:lnTo>
                  <a:lnTo>
                    <a:pt x="1752" y="336"/>
                  </a:lnTo>
                  <a:lnTo>
                    <a:pt x="1572" y="408"/>
                  </a:lnTo>
                  <a:lnTo>
                    <a:pt x="1608" y="492"/>
                  </a:lnTo>
                  <a:lnTo>
                    <a:pt x="1812" y="600"/>
                  </a:lnTo>
                  <a:lnTo>
                    <a:pt x="1716" y="672"/>
                  </a:lnTo>
                  <a:lnTo>
                    <a:pt x="1716" y="888"/>
                  </a:lnTo>
                  <a:lnTo>
                    <a:pt x="1620" y="1032"/>
                  </a:lnTo>
                  <a:lnTo>
                    <a:pt x="1728" y="1248"/>
                  </a:lnTo>
                  <a:lnTo>
                    <a:pt x="1644" y="1392"/>
                  </a:lnTo>
                  <a:lnTo>
                    <a:pt x="1620" y="1536"/>
                  </a:lnTo>
                  <a:lnTo>
                    <a:pt x="1500" y="1596"/>
                  </a:lnTo>
                  <a:lnTo>
                    <a:pt x="1284" y="1584"/>
                  </a:lnTo>
                  <a:lnTo>
                    <a:pt x="1092" y="1596"/>
                  </a:lnTo>
                  <a:lnTo>
                    <a:pt x="900" y="1644"/>
                  </a:lnTo>
                  <a:lnTo>
                    <a:pt x="708" y="1716"/>
                  </a:lnTo>
                  <a:lnTo>
                    <a:pt x="517" y="1799"/>
                  </a:lnTo>
                  <a:close/>
                </a:path>
              </a:pathLst>
            </a:custGeom>
            <a:solidFill>
              <a:schemeClr val="bg1"/>
            </a:solidFill>
            <a:ln w="9525" cmpd="sng">
              <a:solidFill>
                <a:schemeClr val="accent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 sz="9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473" name="Запорожская обл.">
              <a:extLst>
                <a:ext uri="{FF2B5EF4-FFF2-40B4-BE49-F238E27FC236}">
                  <a16:creationId xmlns="" xmlns:a16="http://schemas.microsoft.com/office/drawing/2014/main" id="{B59AAFB4-B1F5-2486-F7CE-3EF12E6CC16C}"/>
                </a:ext>
              </a:extLst>
            </p:cNvPr>
            <p:cNvSpPr>
              <a:spLocks/>
            </p:cNvSpPr>
            <p:nvPr/>
          </p:nvSpPr>
          <p:spPr bwMode="auto">
            <a:xfrm rot="3097807">
              <a:off x="2691534" y="4173490"/>
              <a:ext cx="208852" cy="192102"/>
            </a:xfrm>
            <a:custGeom>
              <a:avLst/>
              <a:gdLst/>
              <a:ahLst/>
              <a:cxnLst>
                <a:cxn ang="0">
                  <a:pos x="192" y="1560"/>
                </a:cxn>
                <a:cxn ang="0">
                  <a:pos x="374" y="1692"/>
                </a:cxn>
                <a:cxn ang="0">
                  <a:pos x="432" y="1847"/>
                </a:cxn>
                <a:cxn ang="0">
                  <a:pos x="695" y="2160"/>
                </a:cxn>
                <a:cxn ang="0">
                  <a:pos x="815" y="2220"/>
                </a:cxn>
                <a:cxn ang="0">
                  <a:pos x="1007" y="2439"/>
                </a:cxn>
                <a:cxn ang="0">
                  <a:pos x="851" y="2697"/>
                </a:cxn>
                <a:cxn ang="0">
                  <a:pos x="1032" y="2762"/>
                </a:cxn>
                <a:cxn ang="0">
                  <a:pos x="1032" y="3011"/>
                </a:cxn>
                <a:cxn ang="0">
                  <a:pos x="1275" y="3095"/>
                </a:cxn>
                <a:cxn ang="0">
                  <a:pos x="1475" y="3249"/>
                </a:cxn>
                <a:cxn ang="0">
                  <a:pos x="1674" y="3222"/>
                </a:cxn>
                <a:cxn ang="0">
                  <a:pos x="1746" y="2916"/>
                </a:cxn>
                <a:cxn ang="0">
                  <a:pos x="1836" y="2934"/>
                </a:cxn>
                <a:cxn ang="0">
                  <a:pos x="2088" y="3132"/>
                </a:cxn>
                <a:cxn ang="0">
                  <a:pos x="2340" y="2916"/>
                </a:cxn>
                <a:cxn ang="0">
                  <a:pos x="2682" y="2718"/>
                </a:cxn>
                <a:cxn ang="0">
                  <a:pos x="2988" y="2790"/>
                </a:cxn>
                <a:cxn ang="0">
                  <a:pos x="3150" y="2538"/>
                </a:cxn>
                <a:cxn ang="0">
                  <a:pos x="3528" y="2394"/>
                </a:cxn>
                <a:cxn ang="0">
                  <a:pos x="3744" y="2430"/>
                </a:cxn>
                <a:cxn ang="0">
                  <a:pos x="4035" y="2106"/>
                </a:cxn>
                <a:cxn ang="0">
                  <a:pos x="3924" y="1845"/>
                </a:cxn>
                <a:cxn ang="0">
                  <a:pos x="3644" y="1677"/>
                </a:cxn>
                <a:cxn ang="0">
                  <a:pos x="3672" y="1386"/>
                </a:cxn>
                <a:cxn ang="0">
                  <a:pos x="3881" y="1292"/>
                </a:cxn>
                <a:cxn ang="0">
                  <a:pos x="3803" y="1083"/>
                </a:cxn>
                <a:cxn ang="0">
                  <a:pos x="3680" y="893"/>
                </a:cxn>
                <a:cxn ang="0">
                  <a:pos x="3434" y="771"/>
                </a:cxn>
                <a:cxn ang="0">
                  <a:pos x="3258" y="711"/>
                </a:cxn>
                <a:cxn ang="0">
                  <a:pos x="3125" y="500"/>
                </a:cxn>
                <a:cxn ang="0">
                  <a:pos x="2916" y="450"/>
                </a:cxn>
                <a:cxn ang="0">
                  <a:pos x="2502" y="342"/>
                </a:cxn>
                <a:cxn ang="0">
                  <a:pos x="2358" y="18"/>
                </a:cxn>
                <a:cxn ang="0">
                  <a:pos x="1908" y="54"/>
                </a:cxn>
                <a:cxn ang="0">
                  <a:pos x="1566" y="198"/>
                </a:cxn>
                <a:cxn ang="0">
                  <a:pos x="1116" y="288"/>
                </a:cxn>
                <a:cxn ang="0">
                  <a:pos x="828" y="180"/>
                </a:cxn>
                <a:cxn ang="0">
                  <a:pos x="918" y="396"/>
                </a:cxn>
                <a:cxn ang="0">
                  <a:pos x="900" y="612"/>
                </a:cxn>
                <a:cxn ang="0">
                  <a:pos x="1098" y="936"/>
                </a:cxn>
                <a:cxn ang="0">
                  <a:pos x="954" y="1206"/>
                </a:cxn>
                <a:cxn ang="0">
                  <a:pos x="594" y="1224"/>
                </a:cxn>
                <a:cxn ang="0">
                  <a:pos x="234" y="1314"/>
                </a:cxn>
              </a:cxnLst>
              <a:rect l="0" t="0" r="r" b="b"/>
              <a:pathLst>
                <a:path w="4035" h="3350">
                  <a:moveTo>
                    <a:pt x="0" y="1350"/>
                  </a:moveTo>
                  <a:lnTo>
                    <a:pt x="192" y="1560"/>
                  </a:lnTo>
                  <a:lnTo>
                    <a:pt x="324" y="1608"/>
                  </a:lnTo>
                  <a:lnTo>
                    <a:pt x="374" y="1692"/>
                  </a:lnTo>
                  <a:lnTo>
                    <a:pt x="513" y="1692"/>
                  </a:lnTo>
                  <a:lnTo>
                    <a:pt x="432" y="1847"/>
                  </a:lnTo>
                  <a:lnTo>
                    <a:pt x="546" y="2006"/>
                  </a:lnTo>
                  <a:lnTo>
                    <a:pt x="695" y="2160"/>
                  </a:lnTo>
                  <a:lnTo>
                    <a:pt x="672" y="2255"/>
                  </a:lnTo>
                  <a:lnTo>
                    <a:pt x="815" y="2220"/>
                  </a:lnTo>
                  <a:lnTo>
                    <a:pt x="950" y="2283"/>
                  </a:lnTo>
                  <a:lnTo>
                    <a:pt x="1007" y="2439"/>
                  </a:lnTo>
                  <a:lnTo>
                    <a:pt x="983" y="2558"/>
                  </a:lnTo>
                  <a:lnTo>
                    <a:pt x="851" y="2697"/>
                  </a:lnTo>
                  <a:lnTo>
                    <a:pt x="887" y="2807"/>
                  </a:lnTo>
                  <a:lnTo>
                    <a:pt x="1032" y="2762"/>
                  </a:lnTo>
                  <a:lnTo>
                    <a:pt x="1104" y="2868"/>
                  </a:lnTo>
                  <a:lnTo>
                    <a:pt x="1032" y="3011"/>
                  </a:lnTo>
                  <a:lnTo>
                    <a:pt x="1142" y="3084"/>
                  </a:lnTo>
                  <a:lnTo>
                    <a:pt x="1275" y="3095"/>
                  </a:lnTo>
                  <a:lnTo>
                    <a:pt x="1406" y="3146"/>
                  </a:lnTo>
                  <a:lnTo>
                    <a:pt x="1475" y="3249"/>
                  </a:lnTo>
                  <a:lnTo>
                    <a:pt x="1595" y="3350"/>
                  </a:lnTo>
                  <a:lnTo>
                    <a:pt x="1674" y="3222"/>
                  </a:lnTo>
                  <a:lnTo>
                    <a:pt x="1728" y="3060"/>
                  </a:lnTo>
                  <a:lnTo>
                    <a:pt x="1746" y="2916"/>
                  </a:lnTo>
                  <a:lnTo>
                    <a:pt x="1800" y="2790"/>
                  </a:lnTo>
                  <a:lnTo>
                    <a:pt x="1836" y="2934"/>
                  </a:lnTo>
                  <a:lnTo>
                    <a:pt x="1926" y="3078"/>
                  </a:lnTo>
                  <a:lnTo>
                    <a:pt x="2088" y="3132"/>
                  </a:lnTo>
                  <a:lnTo>
                    <a:pt x="2232" y="3042"/>
                  </a:lnTo>
                  <a:lnTo>
                    <a:pt x="2340" y="2916"/>
                  </a:lnTo>
                  <a:lnTo>
                    <a:pt x="2520" y="2772"/>
                  </a:lnTo>
                  <a:lnTo>
                    <a:pt x="2682" y="2718"/>
                  </a:lnTo>
                  <a:lnTo>
                    <a:pt x="2898" y="2700"/>
                  </a:lnTo>
                  <a:lnTo>
                    <a:pt x="2988" y="2790"/>
                  </a:lnTo>
                  <a:lnTo>
                    <a:pt x="3078" y="2664"/>
                  </a:lnTo>
                  <a:lnTo>
                    <a:pt x="3150" y="2538"/>
                  </a:lnTo>
                  <a:lnTo>
                    <a:pt x="3312" y="2448"/>
                  </a:lnTo>
                  <a:lnTo>
                    <a:pt x="3528" y="2394"/>
                  </a:lnTo>
                  <a:lnTo>
                    <a:pt x="3654" y="2502"/>
                  </a:lnTo>
                  <a:lnTo>
                    <a:pt x="3744" y="2430"/>
                  </a:lnTo>
                  <a:lnTo>
                    <a:pt x="3834" y="2304"/>
                  </a:lnTo>
                  <a:lnTo>
                    <a:pt x="4035" y="2106"/>
                  </a:lnTo>
                  <a:lnTo>
                    <a:pt x="3966" y="1982"/>
                  </a:lnTo>
                  <a:lnTo>
                    <a:pt x="3924" y="1845"/>
                  </a:lnTo>
                  <a:lnTo>
                    <a:pt x="3875" y="1716"/>
                  </a:lnTo>
                  <a:lnTo>
                    <a:pt x="3644" y="1677"/>
                  </a:lnTo>
                  <a:lnTo>
                    <a:pt x="3708" y="1529"/>
                  </a:lnTo>
                  <a:lnTo>
                    <a:pt x="3672" y="1386"/>
                  </a:lnTo>
                  <a:lnTo>
                    <a:pt x="3846" y="1403"/>
                  </a:lnTo>
                  <a:lnTo>
                    <a:pt x="3881" y="1292"/>
                  </a:lnTo>
                  <a:lnTo>
                    <a:pt x="3935" y="1155"/>
                  </a:lnTo>
                  <a:lnTo>
                    <a:pt x="3803" y="1083"/>
                  </a:lnTo>
                  <a:lnTo>
                    <a:pt x="3701" y="1011"/>
                  </a:lnTo>
                  <a:lnTo>
                    <a:pt x="3680" y="893"/>
                  </a:lnTo>
                  <a:lnTo>
                    <a:pt x="3509" y="872"/>
                  </a:lnTo>
                  <a:lnTo>
                    <a:pt x="3434" y="771"/>
                  </a:lnTo>
                  <a:lnTo>
                    <a:pt x="3323" y="807"/>
                  </a:lnTo>
                  <a:lnTo>
                    <a:pt x="3258" y="711"/>
                  </a:lnTo>
                  <a:lnTo>
                    <a:pt x="3212" y="624"/>
                  </a:lnTo>
                  <a:lnTo>
                    <a:pt x="3125" y="500"/>
                  </a:lnTo>
                  <a:lnTo>
                    <a:pt x="3060" y="420"/>
                  </a:lnTo>
                  <a:lnTo>
                    <a:pt x="2916" y="450"/>
                  </a:lnTo>
                  <a:lnTo>
                    <a:pt x="2718" y="396"/>
                  </a:lnTo>
                  <a:lnTo>
                    <a:pt x="2502" y="342"/>
                  </a:lnTo>
                  <a:lnTo>
                    <a:pt x="2466" y="162"/>
                  </a:lnTo>
                  <a:lnTo>
                    <a:pt x="2358" y="18"/>
                  </a:lnTo>
                  <a:lnTo>
                    <a:pt x="2142" y="0"/>
                  </a:lnTo>
                  <a:lnTo>
                    <a:pt x="1908" y="54"/>
                  </a:lnTo>
                  <a:lnTo>
                    <a:pt x="1728" y="90"/>
                  </a:lnTo>
                  <a:lnTo>
                    <a:pt x="1566" y="198"/>
                  </a:lnTo>
                  <a:lnTo>
                    <a:pt x="1368" y="252"/>
                  </a:lnTo>
                  <a:lnTo>
                    <a:pt x="1116" y="288"/>
                  </a:lnTo>
                  <a:lnTo>
                    <a:pt x="990" y="180"/>
                  </a:lnTo>
                  <a:lnTo>
                    <a:pt x="828" y="180"/>
                  </a:lnTo>
                  <a:lnTo>
                    <a:pt x="846" y="270"/>
                  </a:lnTo>
                  <a:lnTo>
                    <a:pt x="918" y="396"/>
                  </a:lnTo>
                  <a:lnTo>
                    <a:pt x="882" y="468"/>
                  </a:lnTo>
                  <a:lnTo>
                    <a:pt x="900" y="612"/>
                  </a:lnTo>
                  <a:lnTo>
                    <a:pt x="990" y="756"/>
                  </a:lnTo>
                  <a:lnTo>
                    <a:pt x="1098" y="936"/>
                  </a:lnTo>
                  <a:lnTo>
                    <a:pt x="1098" y="1080"/>
                  </a:lnTo>
                  <a:lnTo>
                    <a:pt x="954" y="1206"/>
                  </a:lnTo>
                  <a:lnTo>
                    <a:pt x="720" y="1134"/>
                  </a:lnTo>
                  <a:lnTo>
                    <a:pt x="594" y="1224"/>
                  </a:lnTo>
                  <a:lnTo>
                    <a:pt x="378" y="1260"/>
                  </a:lnTo>
                  <a:lnTo>
                    <a:pt x="234" y="1314"/>
                  </a:lnTo>
                  <a:lnTo>
                    <a:pt x="0" y="1350"/>
                  </a:lnTo>
                  <a:close/>
                </a:path>
              </a:pathLst>
            </a:custGeom>
            <a:solidFill>
              <a:schemeClr val="bg1"/>
            </a:solidFill>
            <a:ln w="9525" cmpd="sng">
              <a:solidFill>
                <a:schemeClr val="accent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 sz="9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29" name="Республика Крым">
              <a:extLst>
                <a:ext uri="{FF2B5EF4-FFF2-40B4-BE49-F238E27FC236}">
                  <a16:creationId xmlns:a16="http://schemas.microsoft.com/office/drawing/2014/main" xmlns="" id="{CC710D4F-50C7-952C-0C21-7948E6760FA7}"/>
                </a:ext>
              </a:extLst>
            </p:cNvPr>
            <p:cNvSpPr>
              <a:spLocks/>
            </p:cNvSpPr>
            <p:nvPr/>
          </p:nvSpPr>
          <p:spPr bwMode="auto">
            <a:xfrm rot="3097807">
              <a:off x="2456658" y="4287608"/>
              <a:ext cx="250545" cy="134282"/>
            </a:xfrm>
            <a:custGeom>
              <a:avLst/>
              <a:gdLst/>
              <a:ahLst/>
              <a:cxnLst>
                <a:cxn ang="0">
                  <a:pos x="1463" y="448"/>
                </a:cxn>
                <a:cxn ang="0">
                  <a:pos x="1225" y="512"/>
                </a:cxn>
                <a:cxn ang="0">
                  <a:pos x="1024" y="686"/>
                </a:cxn>
                <a:cxn ang="0">
                  <a:pos x="768" y="768"/>
                </a:cxn>
                <a:cxn ang="0">
                  <a:pos x="420" y="1043"/>
                </a:cxn>
                <a:cxn ang="0">
                  <a:pos x="91" y="1308"/>
                </a:cxn>
                <a:cxn ang="0">
                  <a:pos x="128" y="1518"/>
                </a:cxn>
                <a:cxn ang="0">
                  <a:pos x="466" y="1427"/>
                </a:cxn>
                <a:cxn ang="0">
                  <a:pos x="841" y="1564"/>
                </a:cxn>
                <a:cxn ang="0">
                  <a:pos x="1198" y="1738"/>
                </a:cxn>
                <a:cxn ang="0">
                  <a:pos x="1454" y="1856"/>
                </a:cxn>
                <a:cxn ang="0">
                  <a:pos x="1582" y="2240"/>
                </a:cxn>
                <a:cxn ang="0">
                  <a:pos x="1499" y="2634"/>
                </a:cxn>
                <a:cxn ang="0">
                  <a:pos x="1518" y="2954"/>
                </a:cxn>
                <a:cxn ang="0">
                  <a:pos x="1764" y="3182"/>
                </a:cxn>
                <a:cxn ang="0">
                  <a:pos x="2158" y="3146"/>
                </a:cxn>
                <a:cxn ang="0">
                  <a:pos x="2505" y="2816"/>
                </a:cxn>
                <a:cxn ang="0">
                  <a:pos x="2752" y="2460"/>
                </a:cxn>
                <a:cxn ang="0">
                  <a:pos x="3127" y="2295"/>
                </a:cxn>
                <a:cxn ang="0">
                  <a:pos x="3556" y="2149"/>
                </a:cxn>
                <a:cxn ang="0">
                  <a:pos x="3922" y="1765"/>
                </a:cxn>
                <a:cxn ang="0">
                  <a:pos x="4242" y="1655"/>
                </a:cxn>
                <a:cxn ang="0">
                  <a:pos x="4489" y="1875"/>
                </a:cxn>
                <a:cxn ang="0">
                  <a:pos x="4791" y="1756"/>
                </a:cxn>
                <a:cxn ang="0">
                  <a:pos x="5102" y="1674"/>
                </a:cxn>
                <a:cxn ang="0">
                  <a:pos x="5166" y="1399"/>
                </a:cxn>
                <a:cxn ang="0">
                  <a:pos x="5449" y="988"/>
                </a:cxn>
                <a:cxn ang="0">
                  <a:pos x="5047" y="924"/>
                </a:cxn>
                <a:cxn ang="0">
                  <a:pos x="4708" y="1034"/>
                </a:cxn>
                <a:cxn ang="0">
                  <a:pos x="4498" y="1098"/>
                </a:cxn>
                <a:cxn ang="0">
                  <a:pos x="4279" y="1143"/>
                </a:cxn>
                <a:cxn ang="0">
                  <a:pos x="3940" y="1317"/>
                </a:cxn>
                <a:cxn ang="0">
                  <a:pos x="3694" y="1335"/>
                </a:cxn>
                <a:cxn ang="0">
                  <a:pos x="3447" y="1226"/>
                </a:cxn>
                <a:cxn ang="0">
                  <a:pos x="3328" y="1125"/>
                </a:cxn>
                <a:cxn ang="0">
                  <a:pos x="3346" y="842"/>
                </a:cxn>
                <a:cxn ang="0">
                  <a:pos x="3099" y="640"/>
                </a:cxn>
                <a:cxn ang="0">
                  <a:pos x="2953" y="522"/>
                </a:cxn>
                <a:cxn ang="0">
                  <a:pos x="2743" y="494"/>
                </a:cxn>
                <a:cxn ang="0">
                  <a:pos x="2505" y="394"/>
                </a:cxn>
                <a:cxn ang="0">
                  <a:pos x="2395" y="229"/>
                </a:cxn>
                <a:cxn ang="0">
                  <a:pos x="2203" y="92"/>
                </a:cxn>
                <a:cxn ang="0">
                  <a:pos x="1966" y="74"/>
                </a:cxn>
                <a:cxn ang="0">
                  <a:pos x="1801" y="156"/>
                </a:cxn>
                <a:cxn ang="0">
                  <a:pos x="1618" y="0"/>
                </a:cxn>
                <a:cxn ang="0">
                  <a:pos x="1454" y="284"/>
                </a:cxn>
                <a:cxn ang="0">
                  <a:pos x="1591" y="448"/>
                </a:cxn>
              </a:cxnLst>
              <a:rect l="0" t="0" r="r" b="b"/>
              <a:pathLst>
                <a:path w="5449" h="3182">
                  <a:moveTo>
                    <a:pt x="1591" y="448"/>
                  </a:moveTo>
                  <a:lnTo>
                    <a:pt x="1463" y="448"/>
                  </a:lnTo>
                  <a:lnTo>
                    <a:pt x="1353" y="512"/>
                  </a:lnTo>
                  <a:lnTo>
                    <a:pt x="1225" y="512"/>
                  </a:lnTo>
                  <a:lnTo>
                    <a:pt x="1152" y="586"/>
                  </a:lnTo>
                  <a:lnTo>
                    <a:pt x="1024" y="686"/>
                  </a:lnTo>
                  <a:lnTo>
                    <a:pt x="878" y="622"/>
                  </a:lnTo>
                  <a:lnTo>
                    <a:pt x="768" y="768"/>
                  </a:lnTo>
                  <a:lnTo>
                    <a:pt x="594" y="906"/>
                  </a:lnTo>
                  <a:lnTo>
                    <a:pt x="420" y="1043"/>
                  </a:lnTo>
                  <a:lnTo>
                    <a:pt x="210" y="1162"/>
                  </a:lnTo>
                  <a:lnTo>
                    <a:pt x="91" y="1308"/>
                  </a:lnTo>
                  <a:lnTo>
                    <a:pt x="0" y="1427"/>
                  </a:lnTo>
                  <a:lnTo>
                    <a:pt x="128" y="1518"/>
                  </a:lnTo>
                  <a:lnTo>
                    <a:pt x="320" y="1500"/>
                  </a:lnTo>
                  <a:lnTo>
                    <a:pt x="466" y="1427"/>
                  </a:lnTo>
                  <a:lnTo>
                    <a:pt x="676" y="1445"/>
                  </a:lnTo>
                  <a:lnTo>
                    <a:pt x="841" y="1564"/>
                  </a:lnTo>
                  <a:lnTo>
                    <a:pt x="1079" y="1792"/>
                  </a:lnTo>
                  <a:lnTo>
                    <a:pt x="1198" y="1738"/>
                  </a:lnTo>
                  <a:lnTo>
                    <a:pt x="1298" y="1683"/>
                  </a:lnTo>
                  <a:lnTo>
                    <a:pt x="1454" y="1856"/>
                  </a:lnTo>
                  <a:lnTo>
                    <a:pt x="1536" y="2076"/>
                  </a:lnTo>
                  <a:lnTo>
                    <a:pt x="1582" y="2240"/>
                  </a:lnTo>
                  <a:lnTo>
                    <a:pt x="1499" y="2350"/>
                  </a:lnTo>
                  <a:lnTo>
                    <a:pt x="1499" y="2634"/>
                  </a:lnTo>
                  <a:lnTo>
                    <a:pt x="1271" y="2862"/>
                  </a:lnTo>
                  <a:lnTo>
                    <a:pt x="1518" y="2954"/>
                  </a:lnTo>
                  <a:lnTo>
                    <a:pt x="1636" y="3082"/>
                  </a:lnTo>
                  <a:lnTo>
                    <a:pt x="1764" y="3182"/>
                  </a:lnTo>
                  <a:lnTo>
                    <a:pt x="1956" y="3164"/>
                  </a:lnTo>
                  <a:lnTo>
                    <a:pt x="2158" y="3146"/>
                  </a:lnTo>
                  <a:lnTo>
                    <a:pt x="2313" y="2972"/>
                  </a:lnTo>
                  <a:lnTo>
                    <a:pt x="2505" y="2816"/>
                  </a:lnTo>
                  <a:lnTo>
                    <a:pt x="2615" y="2661"/>
                  </a:lnTo>
                  <a:lnTo>
                    <a:pt x="2752" y="2460"/>
                  </a:lnTo>
                  <a:lnTo>
                    <a:pt x="2999" y="2359"/>
                  </a:lnTo>
                  <a:lnTo>
                    <a:pt x="3127" y="2295"/>
                  </a:lnTo>
                  <a:lnTo>
                    <a:pt x="3428" y="2323"/>
                  </a:lnTo>
                  <a:lnTo>
                    <a:pt x="3556" y="2149"/>
                  </a:lnTo>
                  <a:lnTo>
                    <a:pt x="3748" y="1939"/>
                  </a:lnTo>
                  <a:lnTo>
                    <a:pt x="3922" y="1765"/>
                  </a:lnTo>
                  <a:lnTo>
                    <a:pt x="3995" y="1683"/>
                  </a:lnTo>
                  <a:lnTo>
                    <a:pt x="4242" y="1655"/>
                  </a:lnTo>
                  <a:lnTo>
                    <a:pt x="4398" y="1811"/>
                  </a:lnTo>
                  <a:lnTo>
                    <a:pt x="4489" y="1875"/>
                  </a:lnTo>
                  <a:lnTo>
                    <a:pt x="4617" y="1792"/>
                  </a:lnTo>
                  <a:lnTo>
                    <a:pt x="4791" y="1756"/>
                  </a:lnTo>
                  <a:lnTo>
                    <a:pt x="4928" y="1774"/>
                  </a:lnTo>
                  <a:lnTo>
                    <a:pt x="5102" y="1674"/>
                  </a:lnTo>
                  <a:lnTo>
                    <a:pt x="5175" y="1546"/>
                  </a:lnTo>
                  <a:lnTo>
                    <a:pt x="5166" y="1399"/>
                  </a:lnTo>
                  <a:lnTo>
                    <a:pt x="5230" y="1226"/>
                  </a:lnTo>
                  <a:lnTo>
                    <a:pt x="5449" y="988"/>
                  </a:lnTo>
                  <a:lnTo>
                    <a:pt x="5211" y="988"/>
                  </a:lnTo>
                  <a:lnTo>
                    <a:pt x="5047" y="924"/>
                  </a:lnTo>
                  <a:lnTo>
                    <a:pt x="4882" y="942"/>
                  </a:lnTo>
                  <a:lnTo>
                    <a:pt x="4708" y="1034"/>
                  </a:lnTo>
                  <a:lnTo>
                    <a:pt x="4626" y="1143"/>
                  </a:lnTo>
                  <a:lnTo>
                    <a:pt x="4498" y="1098"/>
                  </a:lnTo>
                  <a:lnTo>
                    <a:pt x="4388" y="988"/>
                  </a:lnTo>
                  <a:lnTo>
                    <a:pt x="4279" y="1143"/>
                  </a:lnTo>
                  <a:lnTo>
                    <a:pt x="4178" y="1226"/>
                  </a:lnTo>
                  <a:lnTo>
                    <a:pt x="3940" y="1317"/>
                  </a:lnTo>
                  <a:lnTo>
                    <a:pt x="3849" y="1390"/>
                  </a:lnTo>
                  <a:lnTo>
                    <a:pt x="3694" y="1335"/>
                  </a:lnTo>
                  <a:lnTo>
                    <a:pt x="3529" y="1280"/>
                  </a:lnTo>
                  <a:lnTo>
                    <a:pt x="3447" y="1226"/>
                  </a:lnTo>
                  <a:lnTo>
                    <a:pt x="3310" y="1189"/>
                  </a:lnTo>
                  <a:lnTo>
                    <a:pt x="3328" y="1125"/>
                  </a:lnTo>
                  <a:lnTo>
                    <a:pt x="3374" y="1006"/>
                  </a:lnTo>
                  <a:lnTo>
                    <a:pt x="3346" y="842"/>
                  </a:lnTo>
                  <a:lnTo>
                    <a:pt x="3227" y="723"/>
                  </a:lnTo>
                  <a:lnTo>
                    <a:pt x="3099" y="640"/>
                  </a:lnTo>
                  <a:lnTo>
                    <a:pt x="2944" y="586"/>
                  </a:lnTo>
                  <a:lnTo>
                    <a:pt x="2953" y="522"/>
                  </a:lnTo>
                  <a:lnTo>
                    <a:pt x="2825" y="467"/>
                  </a:lnTo>
                  <a:lnTo>
                    <a:pt x="2743" y="494"/>
                  </a:lnTo>
                  <a:lnTo>
                    <a:pt x="2587" y="522"/>
                  </a:lnTo>
                  <a:lnTo>
                    <a:pt x="2505" y="394"/>
                  </a:lnTo>
                  <a:lnTo>
                    <a:pt x="2450" y="302"/>
                  </a:lnTo>
                  <a:lnTo>
                    <a:pt x="2395" y="229"/>
                  </a:lnTo>
                  <a:lnTo>
                    <a:pt x="2295" y="202"/>
                  </a:lnTo>
                  <a:lnTo>
                    <a:pt x="2203" y="92"/>
                  </a:lnTo>
                  <a:lnTo>
                    <a:pt x="2094" y="55"/>
                  </a:lnTo>
                  <a:lnTo>
                    <a:pt x="1966" y="74"/>
                  </a:lnTo>
                  <a:lnTo>
                    <a:pt x="1902" y="147"/>
                  </a:lnTo>
                  <a:lnTo>
                    <a:pt x="1801" y="156"/>
                  </a:lnTo>
                  <a:lnTo>
                    <a:pt x="1728" y="83"/>
                  </a:lnTo>
                  <a:lnTo>
                    <a:pt x="1618" y="0"/>
                  </a:lnTo>
                  <a:lnTo>
                    <a:pt x="1463" y="119"/>
                  </a:lnTo>
                  <a:lnTo>
                    <a:pt x="1454" y="284"/>
                  </a:lnTo>
                  <a:lnTo>
                    <a:pt x="1563" y="357"/>
                  </a:lnTo>
                  <a:lnTo>
                    <a:pt x="1591" y="448"/>
                  </a:lnTo>
                  <a:close/>
                </a:path>
              </a:pathLst>
            </a:custGeom>
            <a:solidFill>
              <a:schemeClr val="bg1"/>
            </a:solidFill>
            <a:ln w="9525" cmpd="sng">
              <a:solidFill>
                <a:schemeClr val="accent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 sz="900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5935" y="387316"/>
            <a:ext cx="10600660" cy="723301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2400" b="1" i="1" dirty="0">
                <a:cs typeface="Times New Roman" pitchFamily="18" charset="0"/>
              </a:rPr>
              <a:t>Обращения застрахованных граждан других субъектов </a:t>
            </a:r>
            <a:r>
              <a:rPr lang="ru-RU" sz="2400" b="1" i="1" dirty="0" smtClean="0">
                <a:cs typeface="Times New Roman" pitchFamily="18" charset="0"/>
              </a:rPr>
              <a:t/>
            </a:r>
            <a:br>
              <a:rPr lang="ru-RU" sz="2400" b="1" i="1" dirty="0" smtClean="0">
                <a:cs typeface="Times New Roman" pitchFamily="18" charset="0"/>
              </a:rPr>
            </a:br>
            <a:r>
              <a:rPr lang="ru-RU" sz="2400" b="1" i="1" dirty="0" smtClean="0">
                <a:cs typeface="Times New Roman" pitchFamily="18" charset="0"/>
              </a:rPr>
              <a:t>в </a:t>
            </a:r>
            <a:r>
              <a:rPr lang="ru-RU" sz="2400" b="1" i="1" dirty="0">
                <a:cs typeface="Times New Roman" pitchFamily="18" charset="0"/>
              </a:rPr>
              <a:t>медицинские организации Республики Саха (Якутия)</a:t>
            </a:r>
          </a:p>
        </p:txBody>
      </p:sp>
      <p:sp>
        <p:nvSpPr>
          <p:cNvPr id="325" name="Выноска 1 324"/>
          <p:cNvSpPr/>
          <p:nvPr/>
        </p:nvSpPr>
        <p:spPr bwMode="auto">
          <a:xfrm>
            <a:off x="6589168" y="5360365"/>
            <a:ext cx="1266274" cy="324000"/>
          </a:xfrm>
          <a:prstGeom prst="borderCallout1">
            <a:avLst>
              <a:gd name="adj1" fmla="val 1323"/>
              <a:gd name="adj2" fmla="val 50584"/>
              <a:gd name="adj3" fmla="val -266595"/>
              <a:gd name="adj4" fmla="val 65572"/>
            </a:avLst>
          </a:prstGeom>
          <a:solidFill>
            <a:schemeClr val="bg1">
              <a:lumMod val="85000"/>
            </a:schemeClr>
          </a:solidFill>
          <a:ln w="31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Иркутская область</a:t>
            </a:r>
            <a:endParaRPr lang="ru-RU" sz="9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4" name="Скругленный прямоугольник 343"/>
          <p:cNvSpPr/>
          <p:nvPr/>
        </p:nvSpPr>
        <p:spPr>
          <a:xfrm>
            <a:off x="7256945" y="5857012"/>
            <a:ext cx="1001230" cy="408407"/>
          </a:xfrm>
          <a:prstGeom prst="roundRect">
            <a:avLst/>
          </a:prstGeom>
          <a:solidFill>
            <a:srgbClr val="D53F43"/>
          </a:solidFill>
          <a:ln>
            <a:solidFill>
              <a:srgbClr val="D53F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8,2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% </a:t>
            </a:r>
          </a:p>
          <a:p>
            <a:pPr algn="ctr"/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46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290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" b="1" dirty="0" err="1" smtClean="0">
                <a:latin typeface="Times New Roman" pitchFamily="18" charset="0"/>
                <a:cs typeface="Times New Roman" pitchFamily="18" charset="0"/>
              </a:rPr>
              <a:t>тыс.руб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5" name="Скругленный прямоугольник 344"/>
          <p:cNvSpPr/>
          <p:nvPr/>
        </p:nvSpPr>
        <p:spPr>
          <a:xfrm>
            <a:off x="6178362" y="5857012"/>
            <a:ext cx="1001230" cy="408407"/>
          </a:xfrm>
          <a:prstGeom prst="roundRect">
            <a:avLst/>
          </a:prstGeom>
          <a:solidFill>
            <a:srgbClr val="D53F43"/>
          </a:solidFill>
          <a:ln>
            <a:solidFill>
              <a:srgbClr val="D53F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9,0% </a:t>
            </a:r>
          </a:p>
          <a:p>
            <a:pPr algn="ctr"/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670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 случая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48" name="Прямая со стрелкой 347"/>
          <p:cNvCxnSpPr>
            <a:stCxn id="325" idx="1"/>
            <a:endCxn id="344" idx="0"/>
          </p:cNvCxnSpPr>
          <p:nvPr/>
        </p:nvCxnSpPr>
        <p:spPr>
          <a:xfrm>
            <a:off x="7222305" y="5684365"/>
            <a:ext cx="535255" cy="172647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Прямая со стрелкой 349"/>
          <p:cNvCxnSpPr>
            <a:stCxn id="325" idx="1"/>
            <a:endCxn id="345" idx="0"/>
          </p:cNvCxnSpPr>
          <p:nvPr/>
        </p:nvCxnSpPr>
        <p:spPr>
          <a:xfrm flipH="1">
            <a:off x="6678977" y="5684365"/>
            <a:ext cx="543328" cy="172647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" name="Выноска 1 350"/>
          <p:cNvSpPr/>
          <p:nvPr/>
        </p:nvSpPr>
        <p:spPr bwMode="auto">
          <a:xfrm>
            <a:off x="1959101" y="2486435"/>
            <a:ext cx="1266274" cy="324000"/>
          </a:xfrm>
          <a:prstGeom prst="borderCallout1">
            <a:avLst>
              <a:gd name="adj1" fmla="val 98336"/>
              <a:gd name="adj2" fmla="val 49832"/>
              <a:gd name="adj3" fmla="val 250077"/>
              <a:gd name="adj4" fmla="val 124243"/>
            </a:avLst>
          </a:prstGeom>
          <a:solidFill>
            <a:schemeClr val="bg1">
              <a:lumMod val="85000"/>
            </a:schemeClr>
          </a:solidFill>
          <a:ln w="31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9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Санкт-Петербург</a:t>
            </a:r>
            <a:endParaRPr lang="ru-RU" sz="9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2" name="Скругленный прямоугольник 351"/>
          <p:cNvSpPr/>
          <p:nvPr/>
        </p:nvSpPr>
        <p:spPr>
          <a:xfrm>
            <a:off x="2655999" y="1894363"/>
            <a:ext cx="1001230" cy="408407"/>
          </a:xfrm>
          <a:prstGeom prst="roundRect">
            <a:avLst/>
          </a:prstGeom>
          <a:solidFill>
            <a:srgbClr val="D53F43"/>
          </a:solidFill>
          <a:ln>
            <a:solidFill>
              <a:srgbClr val="D53F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4,9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% </a:t>
            </a:r>
          </a:p>
          <a:p>
            <a:pPr algn="ctr"/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927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" b="1" dirty="0" err="1" smtClean="0">
                <a:latin typeface="Times New Roman" pitchFamily="18" charset="0"/>
                <a:cs typeface="Times New Roman" pitchFamily="18" charset="0"/>
              </a:rPr>
              <a:t>тыс.руб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3" name="Скругленный прямоугольник 352"/>
          <p:cNvSpPr/>
          <p:nvPr/>
        </p:nvSpPr>
        <p:spPr>
          <a:xfrm>
            <a:off x="1577416" y="1894363"/>
            <a:ext cx="1001230" cy="408407"/>
          </a:xfrm>
          <a:prstGeom prst="roundRect">
            <a:avLst/>
          </a:prstGeom>
          <a:solidFill>
            <a:srgbClr val="D53F43"/>
          </a:solidFill>
          <a:ln>
            <a:solidFill>
              <a:srgbClr val="D53F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6,</a:t>
            </a:r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% </a:t>
            </a:r>
          </a:p>
          <a:p>
            <a:pPr algn="ctr"/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056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 случая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54" name="Прямая со стрелкой 353"/>
          <p:cNvCxnSpPr>
            <a:stCxn id="351" idx="3"/>
            <a:endCxn id="352" idx="2"/>
          </p:cNvCxnSpPr>
          <p:nvPr/>
        </p:nvCxnSpPr>
        <p:spPr>
          <a:xfrm flipV="1">
            <a:off x="2592238" y="2302770"/>
            <a:ext cx="564376" cy="183665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" name="Прямая со стрелкой 354"/>
          <p:cNvCxnSpPr>
            <a:stCxn id="351" idx="3"/>
            <a:endCxn id="353" idx="2"/>
          </p:cNvCxnSpPr>
          <p:nvPr/>
        </p:nvCxnSpPr>
        <p:spPr>
          <a:xfrm flipH="1" flipV="1">
            <a:off x="2078031" y="2302770"/>
            <a:ext cx="514207" cy="183665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" name="Выноска 1 357"/>
          <p:cNvSpPr/>
          <p:nvPr/>
        </p:nvSpPr>
        <p:spPr bwMode="auto">
          <a:xfrm>
            <a:off x="603004" y="2765738"/>
            <a:ext cx="1266274" cy="324000"/>
          </a:xfrm>
          <a:prstGeom prst="borderCallout1">
            <a:avLst>
              <a:gd name="adj1" fmla="val 48360"/>
              <a:gd name="adj2" fmla="val 100230"/>
              <a:gd name="adj3" fmla="val 319164"/>
              <a:gd name="adj4" fmla="val 229741"/>
            </a:avLst>
          </a:prstGeom>
          <a:solidFill>
            <a:schemeClr val="bg1">
              <a:lumMod val="85000"/>
            </a:schemeClr>
          </a:solidFill>
          <a:ln w="31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9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Москва</a:t>
            </a:r>
            <a:endParaRPr lang="ru-RU" sz="9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9" name="Скругленный прямоугольник 358"/>
          <p:cNvSpPr/>
          <p:nvPr/>
        </p:nvSpPr>
        <p:spPr>
          <a:xfrm>
            <a:off x="1270781" y="3262385"/>
            <a:ext cx="1001230" cy="408407"/>
          </a:xfrm>
          <a:prstGeom prst="roundRect">
            <a:avLst/>
          </a:prstGeom>
          <a:solidFill>
            <a:srgbClr val="D53F43"/>
          </a:solidFill>
          <a:ln>
            <a:solidFill>
              <a:srgbClr val="D53F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8,2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% </a:t>
            </a:r>
          </a:p>
          <a:p>
            <a:pPr algn="ctr"/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46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590,2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" b="1" dirty="0" err="1" smtClean="0">
                <a:latin typeface="Times New Roman" pitchFamily="18" charset="0"/>
                <a:cs typeface="Times New Roman" pitchFamily="18" charset="0"/>
              </a:rPr>
              <a:t>тыс.руб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0" name="Скругленный прямоугольник 359"/>
          <p:cNvSpPr/>
          <p:nvPr/>
        </p:nvSpPr>
        <p:spPr>
          <a:xfrm>
            <a:off x="192198" y="3262385"/>
            <a:ext cx="1001230" cy="408407"/>
          </a:xfrm>
          <a:prstGeom prst="roundRect">
            <a:avLst/>
          </a:prstGeom>
          <a:solidFill>
            <a:srgbClr val="D53F43"/>
          </a:solidFill>
          <a:ln>
            <a:solidFill>
              <a:srgbClr val="D53F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7,1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% </a:t>
            </a:r>
          </a:p>
          <a:p>
            <a:pPr algn="ctr"/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478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 случая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61" name="Прямая со стрелкой 360"/>
          <p:cNvCxnSpPr>
            <a:stCxn id="358" idx="1"/>
            <a:endCxn id="359" idx="0"/>
          </p:cNvCxnSpPr>
          <p:nvPr/>
        </p:nvCxnSpPr>
        <p:spPr>
          <a:xfrm>
            <a:off x="1236141" y="3089738"/>
            <a:ext cx="535255" cy="172647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2" name="Прямая со стрелкой 361"/>
          <p:cNvCxnSpPr>
            <a:stCxn id="358" idx="1"/>
            <a:endCxn id="360" idx="0"/>
          </p:cNvCxnSpPr>
          <p:nvPr/>
        </p:nvCxnSpPr>
        <p:spPr>
          <a:xfrm flipH="1">
            <a:off x="692813" y="3089738"/>
            <a:ext cx="543328" cy="172647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3" name="Выноска 1 362"/>
          <p:cNvSpPr/>
          <p:nvPr/>
        </p:nvSpPr>
        <p:spPr bwMode="auto">
          <a:xfrm>
            <a:off x="1236141" y="5360365"/>
            <a:ext cx="1266274" cy="324000"/>
          </a:xfrm>
          <a:prstGeom prst="borderCallout1">
            <a:avLst>
              <a:gd name="adj1" fmla="val 1323"/>
              <a:gd name="adj2" fmla="val 50584"/>
              <a:gd name="adj3" fmla="val -249690"/>
              <a:gd name="adj4" fmla="val 133835"/>
            </a:avLst>
          </a:prstGeom>
          <a:solidFill>
            <a:schemeClr val="bg1">
              <a:lumMod val="85000"/>
            </a:schemeClr>
          </a:solidFill>
          <a:ln w="31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Краснодарский край</a:t>
            </a:r>
            <a:endParaRPr lang="ru-RU" sz="9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4" name="Скругленный прямоугольник 363"/>
          <p:cNvSpPr/>
          <p:nvPr/>
        </p:nvSpPr>
        <p:spPr>
          <a:xfrm>
            <a:off x="1903918" y="5857012"/>
            <a:ext cx="1001230" cy="408407"/>
          </a:xfrm>
          <a:prstGeom prst="roundRect">
            <a:avLst/>
          </a:prstGeom>
          <a:solidFill>
            <a:srgbClr val="D53F43"/>
          </a:solidFill>
          <a:ln>
            <a:solidFill>
              <a:srgbClr val="D53F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5,2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% </a:t>
            </a:r>
          </a:p>
          <a:p>
            <a:pPr algn="ctr"/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29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754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800" b="1" dirty="0" err="1" smtClean="0">
                <a:latin typeface="Times New Roman" pitchFamily="18" charset="0"/>
                <a:cs typeface="Times New Roman" pitchFamily="18" charset="0"/>
              </a:rPr>
              <a:t>тыс.руб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5" name="Скругленный прямоугольник 364"/>
          <p:cNvSpPr/>
          <p:nvPr/>
        </p:nvSpPr>
        <p:spPr>
          <a:xfrm>
            <a:off x="825335" y="5857012"/>
            <a:ext cx="1001230" cy="408407"/>
          </a:xfrm>
          <a:prstGeom prst="roundRect">
            <a:avLst/>
          </a:prstGeom>
          <a:solidFill>
            <a:srgbClr val="D53F43"/>
          </a:solidFill>
          <a:ln>
            <a:solidFill>
              <a:srgbClr val="D53F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5,</a:t>
            </a:r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% </a:t>
            </a:r>
          </a:p>
          <a:p>
            <a:pPr algn="ctr"/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385 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случая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66" name="Прямая со стрелкой 365"/>
          <p:cNvCxnSpPr>
            <a:stCxn id="363" idx="1"/>
            <a:endCxn id="364" idx="0"/>
          </p:cNvCxnSpPr>
          <p:nvPr/>
        </p:nvCxnSpPr>
        <p:spPr>
          <a:xfrm>
            <a:off x="1869278" y="5684365"/>
            <a:ext cx="535255" cy="172647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7" name="Прямая со стрелкой 366"/>
          <p:cNvCxnSpPr>
            <a:stCxn id="363" idx="1"/>
            <a:endCxn id="365" idx="0"/>
          </p:cNvCxnSpPr>
          <p:nvPr/>
        </p:nvCxnSpPr>
        <p:spPr>
          <a:xfrm flipH="1">
            <a:off x="1325950" y="5684365"/>
            <a:ext cx="543328" cy="172647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" name="Выноска 1 367"/>
          <p:cNvSpPr/>
          <p:nvPr/>
        </p:nvSpPr>
        <p:spPr bwMode="auto">
          <a:xfrm>
            <a:off x="4236735" y="5363673"/>
            <a:ext cx="1266274" cy="324000"/>
          </a:xfrm>
          <a:prstGeom prst="borderCallout1">
            <a:avLst>
              <a:gd name="adj1" fmla="val 1323"/>
              <a:gd name="adj2" fmla="val 50584"/>
              <a:gd name="adj3" fmla="val -192365"/>
              <a:gd name="adj4" fmla="val 124808"/>
            </a:avLst>
          </a:prstGeom>
          <a:solidFill>
            <a:schemeClr val="bg1">
              <a:lumMod val="85000"/>
            </a:schemeClr>
          </a:solidFill>
          <a:ln w="31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Новосибирская область</a:t>
            </a:r>
            <a:endParaRPr lang="ru-RU" sz="9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9" name="Скругленный прямоугольник 368"/>
          <p:cNvSpPr/>
          <p:nvPr/>
        </p:nvSpPr>
        <p:spPr>
          <a:xfrm>
            <a:off x="4904512" y="5860320"/>
            <a:ext cx="1001230" cy="408407"/>
          </a:xfrm>
          <a:prstGeom prst="roundRect">
            <a:avLst/>
          </a:prstGeom>
          <a:solidFill>
            <a:srgbClr val="D53F43"/>
          </a:solidFill>
          <a:ln>
            <a:solidFill>
              <a:srgbClr val="D53F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7,0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% </a:t>
            </a:r>
          </a:p>
          <a:p>
            <a:pPr algn="ctr"/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39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981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800" b="1" dirty="0" err="1" smtClean="0">
                <a:latin typeface="Times New Roman" pitchFamily="18" charset="0"/>
                <a:cs typeface="Times New Roman" pitchFamily="18" charset="0"/>
              </a:rPr>
              <a:t>тыс.руб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0" name="Скругленный прямоугольник 369"/>
          <p:cNvSpPr/>
          <p:nvPr/>
        </p:nvSpPr>
        <p:spPr>
          <a:xfrm>
            <a:off x="3825929" y="5860320"/>
            <a:ext cx="1001230" cy="408407"/>
          </a:xfrm>
          <a:prstGeom prst="roundRect">
            <a:avLst/>
          </a:prstGeom>
          <a:solidFill>
            <a:srgbClr val="D53F43"/>
          </a:solidFill>
          <a:ln>
            <a:solidFill>
              <a:srgbClr val="D53F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9,</a:t>
            </a:r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% </a:t>
            </a:r>
          </a:p>
          <a:p>
            <a:pPr algn="ctr"/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026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 случая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1" name="Прямая со стрелкой 370"/>
          <p:cNvCxnSpPr>
            <a:stCxn id="368" idx="1"/>
            <a:endCxn id="369" idx="0"/>
          </p:cNvCxnSpPr>
          <p:nvPr/>
        </p:nvCxnSpPr>
        <p:spPr>
          <a:xfrm>
            <a:off x="4869872" y="5687673"/>
            <a:ext cx="535255" cy="172647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2" name="Прямая со стрелкой 371"/>
          <p:cNvCxnSpPr>
            <a:stCxn id="368" idx="1"/>
            <a:endCxn id="370" idx="0"/>
          </p:cNvCxnSpPr>
          <p:nvPr/>
        </p:nvCxnSpPr>
        <p:spPr>
          <a:xfrm flipH="1">
            <a:off x="4326544" y="5687673"/>
            <a:ext cx="543328" cy="172647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3" name="Выноска 1 372"/>
          <p:cNvSpPr/>
          <p:nvPr/>
        </p:nvSpPr>
        <p:spPr bwMode="auto">
          <a:xfrm>
            <a:off x="9038482" y="5360365"/>
            <a:ext cx="1266274" cy="324000"/>
          </a:xfrm>
          <a:prstGeom prst="borderCallout1">
            <a:avLst>
              <a:gd name="adj1" fmla="val 1323"/>
              <a:gd name="adj2" fmla="val 50584"/>
              <a:gd name="adj3" fmla="val -163701"/>
              <a:gd name="adj4" fmla="val -100478"/>
            </a:avLst>
          </a:prstGeom>
          <a:solidFill>
            <a:schemeClr val="bg1">
              <a:lumMod val="85000"/>
            </a:schemeClr>
          </a:solidFill>
          <a:ln w="31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Республика Бурятия</a:t>
            </a:r>
            <a:endParaRPr lang="ru-RU" sz="9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4" name="Скругленный прямоугольник 373"/>
          <p:cNvSpPr/>
          <p:nvPr/>
        </p:nvSpPr>
        <p:spPr>
          <a:xfrm>
            <a:off x="9706259" y="5857012"/>
            <a:ext cx="1001230" cy="408407"/>
          </a:xfrm>
          <a:prstGeom prst="roundRect">
            <a:avLst/>
          </a:prstGeom>
          <a:solidFill>
            <a:srgbClr val="D53F43"/>
          </a:solidFill>
          <a:ln>
            <a:solidFill>
              <a:srgbClr val="D53F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3,6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% </a:t>
            </a:r>
          </a:p>
          <a:p>
            <a:pPr algn="ctr"/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346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" b="1" dirty="0" err="1" smtClean="0">
                <a:latin typeface="Times New Roman" pitchFamily="18" charset="0"/>
                <a:cs typeface="Times New Roman" pitchFamily="18" charset="0"/>
              </a:rPr>
              <a:t>тыс.руб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5" name="Скругленный прямоугольник 374"/>
          <p:cNvSpPr/>
          <p:nvPr/>
        </p:nvSpPr>
        <p:spPr>
          <a:xfrm>
            <a:off x="8627676" y="5857012"/>
            <a:ext cx="1001230" cy="408407"/>
          </a:xfrm>
          <a:prstGeom prst="roundRect">
            <a:avLst/>
          </a:prstGeom>
          <a:solidFill>
            <a:srgbClr val="D53F43"/>
          </a:solidFill>
          <a:ln>
            <a:solidFill>
              <a:srgbClr val="D53F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4,4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% </a:t>
            </a:r>
          </a:p>
          <a:p>
            <a:pPr algn="ctr"/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782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 случая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6" name="Прямая со стрелкой 375"/>
          <p:cNvCxnSpPr>
            <a:stCxn id="373" idx="1"/>
            <a:endCxn id="374" idx="0"/>
          </p:cNvCxnSpPr>
          <p:nvPr/>
        </p:nvCxnSpPr>
        <p:spPr>
          <a:xfrm>
            <a:off x="9671619" y="5684365"/>
            <a:ext cx="535255" cy="172647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7" name="Прямая со стрелкой 376"/>
          <p:cNvCxnSpPr>
            <a:stCxn id="373" idx="1"/>
            <a:endCxn id="375" idx="0"/>
          </p:cNvCxnSpPr>
          <p:nvPr/>
        </p:nvCxnSpPr>
        <p:spPr>
          <a:xfrm flipH="1">
            <a:off x="9128291" y="5684365"/>
            <a:ext cx="543328" cy="172647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9" name="Выноска 1 378"/>
          <p:cNvSpPr/>
          <p:nvPr/>
        </p:nvSpPr>
        <p:spPr bwMode="auto">
          <a:xfrm>
            <a:off x="10206874" y="4214857"/>
            <a:ext cx="1266274" cy="324000"/>
          </a:xfrm>
          <a:prstGeom prst="borderCallout1">
            <a:avLst>
              <a:gd name="adj1" fmla="val 48360"/>
              <a:gd name="adj2" fmla="val 186"/>
              <a:gd name="adj3" fmla="val 56785"/>
              <a:gd name="adj4" fmla="val -106496"/>
            </a:avLst>
          </a:prstGeom>
          <a:solidFill>
            <a:schemeClr val="bg1">
              <a:lumMod val="85000"/>
            </a:schemeClr>
          </a:solidFill>
          <a:ln w="31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Амурская область</a:t>
            </a:r>
            <a:endParaRPr lang="ru-RU" sz="9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0" name="Скругленный прямоугольник 379"/>
          <p:cNvSpPr/>
          <p:nvPr/>
        </p:nvSpPr>
        <p:spPr>
          <a:xfrm>
            <a:off x="10874651" y="4711504"/>
            <a:ext cx="1079224" cy="408407"/>
          </a:xfrm>
          <a:prstGeom prst="roundRect">
            <a:avLst/>
          </a:prstGeom>
          <a:solidFill>
            <a:srgbClr val="D53F43"/>
          </a:solidFill>
          <a:ln>
            <a:solidFill>
              <a:srgbClr val="D53F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3,9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% </a:t>
            </a:r>
          </a:p>
          <a:p>
            <a:pPr algn="ctr"/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227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" b="1" dirty="0" err="1" smtClean="0">
                <a:latin typeface="Times New Roman" pitchFamily="18" charset="0"/>
                <a:cs typeface="Times New Roman" pitchFamily="18" charset="0"/>
              </a:rPr>
              <a:t>тыс.руб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1" name="Скругленный прямоугольник 380"/>
          <p:cNvSpPr/>
          <p:nvPr/>
        </p:nvSpPr>
        <p:spPr>
          <a:xfrm>
            <a:off x="9796068" y="4711504"/>
            <a:ext cx="1001230" cy="408407"/>
          </a:xfrm>
          <a:prstGeom prst="roundRect">
            <a:avLst/>
          </a:prstGeom>
          <a:solidFill>
            <a:srgbClr val="D53F43"/>
          </a:solidFill>
          <a:ln>
            <a:solidFill>
              <a:srgbClr val="D53F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4,</a:t>
            </a:r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% </a:t>
            </a:r>
          </a:p>
          <a:p>
            <a:pPr algn="ctr"/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971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 случая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82" name="Прямая со стрелкой 381"/>
          <p:cNvCxnSpPr>
            <a:stCxn id="379" idx="1"/>
            <a:endCxn id="380" idx="0"/>
          </p:cNvCxnSpPr>
          <p:nvPr/>
        </p:nvCxnSpPr>
        <p:spPr>
          <a:xfrm>
            <a:off x="10840011" y="4538857"/>
            <a:ext cx="574252" cy="172647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3" name="Прямая со стрелкой 382"/>
          <p:cNvCxnSpPr>
            <a:stCxn id="379" idx="1"/>
            <a:endCxn id="381" idx="0"/>
          </p:cNvCxnSpPr>
          <p:nvPr/>
        </p:nvCxnSpPr>
        <p:spPr>
          <a:xfrm flipH="1">
            <a:off x="10296683" y="4538857"/>
            <a:ext cx="543328" cy="172647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4" name="Прямоугольник 136"/>
          <p:cNvSpPr>
            <a:spLocks noChangeArrowheads="1"/>
          </p:cNvSpPr>
          <p:nvPr/>
        </p:nvSpPr>
        <p:spPr bwMode="auto">
          <a:xfrm>
            <a:off x="7160542" y="3357282"/>
            <a:ext cx="179951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Республика Саха </a:t>
            </a:r>
            <a:r>
              <a:rPr lang="ru-RU" sz="1000" b="1" dirty="0">
                <a:latin typeface="Times New Roman" pitchFamily="18" charset="0"/>
                <a:cs typeface="Times New Roman" pitchFamily="18" charset="0"/>
              </a:rPr>
              <a:t>(Якутия)</a:t>
            </a:r>
          </a:p>
        </p:txBody>
      </p:sp>
    </p:spTree>
    <p:extLst>
      <p:ext uri="{BB962C8B-B14F-4D97-AF65-F5344CB8AC3E}">
        <p14:creationId xmlns:p14="http://schemas.microsoft.com/office/powerpoint/2010/main" val="106341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Dyachkovskaya\Desktop\tfoms-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3" t="15803" r="15420" b="15339"/>
          <a:stretch/>
        </p:blipFill>
        <p:spPr bwMode="auto">
          <a:xfrm>
            <a:off x="11036595" y="142853"/>
            <a:ext cx="724034" cy="686488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82773" y="227913"/>
            <a:ext cx="10441171" cy="70788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000" b="1" dirty="0">
                <a:ln w="11430"/>
                <a:solidFill>
                  <a:schemeClr val="accent1"/>
                </a:solidFill>
              </a:rPr>
              <a:t>Оказание медицинской помощи </a:t>
            </a:r>
            <a:r>
              <a:rPr lang="ru-RU" sz="2000" b="1" dirty="0" smtClean="0">
                <a:ln w="11430"/>
                <a:solidFill>
                  <a:schemeClr val="accent1"/>
                </a:solidFill>
              </a:rPr>
              <a:t>лицам</a:t>
            </a:r>
            <a:r>
              <a:rPr lang="ru-RU" sz="2000" b="1" dirty="0">
                <a:ln w="11430"/>
                <a:solidFill>
                  <a:schemeClr val="accent1"/>
                </a:solidFill>
              </a:rPr>
              <a:t>, застрахованным в других субъектах </a:t>
            </a:r>
            <a:r>
              <a:rPr lang="ru-RU" sz="2000" b="1" dirty="0" smtClean="0">
                <a:ln w="11430"/>
                <a:solidFill>
                  <a:schemeClr val="accent1"/>
                </a:solidFill>
              </a:rPr>
              <a:t>РФ, в </a:t>
            </a:r>
            <a:r>
              <a:rPr lang="ru-RU" sz="2000" b="1" dirty="0">
                <a:ln w="11430"/>
                <a:solidFill>
                  <a:schemeClr val="accent1"/>
                </a:solidFill>
              </a:rPr>
              <a:t>медицинских организациях РС(Я) </a:t>
            </a: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6920505"/>
              </p:ext>
            </p:extLst>
          </p:nvPr>
        </p:nvGraphicFramePr>
        <p:xfrm>
          <a:off x="1541721" y="1105786"/>
          <a:ext cx="8825023" cy="26049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50735"/>
                <a:gridCol w="2307265"/>
                <a:gridCol w="1967023"/>
              </a:tblGrid>
              <a:tr h="38592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b="1" u="none" strike="noStrike" dirty="0">
                          <a:effectLst/>
                        </a:rPr>
                        <a:t>Всего по РС(Я), случаи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1" u="none" strike="noStrike" dirty="0">
                          <a:effectLst/>
                        </a:rPr>
                        <a:t>64 875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 anchorCtr="1"/>
                </a:tc>
              </a:tr>
              <a:tr h="31700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u="none" strike="noStrike" dirty="0">
                          <a:effectLst/>
                        </a:rPr>
                        <a:t>ГБУ РС(Я) "</a:t>
                      </a:r>
                      <a:r>
                        <a:rPr lang="ru-RU" sz="1300" u="none" strike="noStrike" dirty="0" err="1">
                          <a:effectLst/>
                        </a:rPr>
                        <a:t>Нерюнгринская</a:t>
                      </a:r>
                      <a:r>
                        <a:rPr lang="ru-RU" sz="1300" u="none" strike="noStrike" dirty="0">
                          <a:effectLst/>
                        </a:rPr>
                        <a:t> ЦРБ"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>
                          <a:effectLst/>
                        </a:rPr>
                        <a:t>12 605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>
                          <a:effectLst/>
                        </a:rPr>
                        <a:t>19,4%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 anchorCtr="1"/>
                </a:tc>
              </a:tr>
              <a:tr h="31700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u="none" strike="noStrike" dirty="0">
                          <a:effectLst/>
                        </a:rPr>
                        <a:t>ГБУ РС(Я) "</a:t>
                      </a:r>
                      <a:r>
                        <a:rPr lang="ru-RU" sz="1300" u="none" strike="noStrike" dirty="0" err="1">
                          <a:effectLst/>
                        </a:rPr>
                        <a:t>Алданская</a:t>
                      </a:r>
                      <a:r>
                        <a:rPr lang="ru-RU" sz="1300" u="none" strike="noStrike" dirty="0">
                          <a:effectLst/>
                        </a:rPr>
                        <a:t> ЦРБ"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>
                          <a:effectLst/>
                        </a:rPr>
                        <a:t>6 986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>
                          <a:effectLst/>
                        </a:rPr>
                        <a:t>10,8%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 anchorCtr="1"/>
                </a:tc>
              </a:tr>
              <a:tr h="31700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u="none" strike="noStrike" dirty="0">
                          <a:effectLst/>
                        </a:rPr>
                        <a:t>ГБУ РС(Я) "</a:t>
                      </a:r>
                      <a:r>
                        <a:rPr lang="ru-RU" sz="1300" u="none" strike="noStrike" dirty="0" err="1">
                          <a:effectLst/>
                        </a:rPr>
                        <a:t>Мирнинская</a:t>
                      </a:r>
                      <a:r>
                        <a:rPr lang="ru-RU" sz="1300" u="none" strike="noStrike" dirty="0">
                          <a:effectLst/>
                        </a:rPr>
                        <a:t> ЦРБ"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 dirty="0">
                          <a:effectLst/>
                        </a:rPr>
                        <a:t>6 167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>
                          <a:effectLst/>
                        </a:rPr>
                        <a:t>9,5%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 anchorCtr="1"/>
                </a:tc>
              </a:tr>
              <a:tr h="31700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u="none" strike="noStrike" dirty="0">
                          <a:effectLst/>
                        </a:rPr>
                        <a:t>ГБУ РС(Я) "</a:t>
                      </a:r>
                      <a:r>
                        <a:rPr lang="ru-RU" sz="1300" u="none" strike="noStrike" dirty="0" err="1">
                          <a:effectLst/>
                        </a:rPr>
                        <a:t>Айхальская</a:t>
                      </a:r>
                      <a:r>
                        <a:rPr lang="ru-RU" sz="1300" u="none" strike="noStrike" dirty="0">
                          <a:effectLst/>
                        </a:rPr>
                        <a:t> ГБ"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 dirty="0">
                          <a:effectLst/>
                        </a:rPr>
                        <a:t>5 412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 dirty="0">
                          <a:effectLst/>
                        </a:rPr>
                        <a:t>8,3%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 anchorCtr="1"/>
                </a:tc>
              </a:tr>
              <a:tr h="31700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u="none" strike="noStrike" dirty="0">
                          <a:effectLst/>
                        </a:rPr>
                        <a:t>ГБУ РС(Я) "Ленская ЦРБ"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>
                          <a:effectLst/>
                        </a:rPr>
                        <a:t>4 997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 dirty="0">
                          <a:effectLst/>
                        </a:rPr>
                        <a:t>7,7%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 anchorCtr="1"/>
                </a:tc>
              </a:tr>
              <a:tr h="31700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u="none" strike="noStrike" dirty="0">
                          <a:effectLst/>
                        </a:rPr>
                        <a:t>ГАУ РС(Я) "Медицинский центр г. Якутска"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 dirty="0">
                          <a:effectLst/>
                        </a:rPr>
                        <a:t>3 327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 dirty="0">
                          <a:effectLst/>
                        </a:rPr>
                        <a:t>5,1%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 anchorCtr="1"/>
                </a:tc>
              </a:tr>
              <a:tr h="31700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u="none" strike="noStrike" dirty="0">
                          <a:effectLst/>
                        </a:rPr>
                        <a:t>ГАУ РС(Я) "Поликлиника №1"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>
                          <a:effectLst/>
                        </a:rPr>
                        <a:t>2 669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 dirty="0">
                          <a:effectLst/>
                        </a:rPr>
                        <a:t>4,1%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9525" marR="9525" marT="9525" marB="0" anchor="ctr" anchorCtr="1"/>
                </a:tc>
              </a:tr>
            </a:tbl>
          </a:graphicData>
        </a:graphic>
      </p:graphicFrame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3530113079"/>
              </p:ext>
            </p:extLst>
          </p:nvPr>
        </p:nvGraphicFramePr>
        <p:xfrm>
          <a:off x="318977" y="4221126"/>
          <a:ext cx="5911702" cy="23178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2042182575"/>
              </p:ext>
            </p:extLst>
          </p:nvPr>
        </p:nvGraphicFramePr>
        <p:xfrm>
          <a:off x="6163930" y="4253023"/>
          <a:ext cx="5596699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82773" y="3965944"/>
            <a:ext cx="57841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Обращения за амбулаторной медицинской помощью по профилям</a:t>
            </a:r>
            <a:endParaRPr lang="ru-RU" sz="12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368904" y="3955311"/>
            <a:ext cx="55937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Лечение в круглосуточном стационаре по профилям</a:t>
            </a:r>
            <a:endParaRPr lang="ru-RU" sz="1200" b="1" dirty="0"/>
          </a:p>
        </p:txBody>
      </p:sp>
    </p:spTree>
    <p:extLst>
      <p:ext uri="{BB962C8B-B14F-4D97-AF65-F5344CB8AC3E}">
        <p14:creationId xmlns:p14="http://schemas.microsoft.com/office/powerpoint/2010/main" val="3445950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0" y="0"/>
            <a:ext cx="12192000" cy="98072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Picture 2" descr="C:\Users\Dyachkovskaya\Desktop\tfoms-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3" t="15803" r="15420" b="15339"/>
          <a:stretch/>
        </p:blipFill>
        <p:spPr bwMode="auto">
          <a:xfrm>
            <a:off x="11036595" y="142853"/>
            <a:ext cx="724034" cy="686488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40242" y="224487"/>
            <a:ext cx="10568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Результаты реализации приказа МЗ РФ от 26.03.2024г. №142н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2550" y="1124745"/>
            <a:ext cx="115101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Осуществление денежных выплат стимулирующего характера медицинским работникам за выявление онкологических заболеваний в ходе проведения диспансеризации и профилактических медицинских осмотров населения</a:t>
            </a:r>
            <a:endParaRPr lang="ru-RU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420410231"/>
              </p:ext>
            </p:extLst>
          </p:nvPr>
        </p:nvGraphicFramePr>
        <p:xfrm>
          <a:off x="239349" y="1955742"/>
          <a:ext cx="11521280" cy="25533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2447811"/>
              </p:ext>
            </p:extLst>
          </p:nvPr>
        </p:nvGraphicFramePr>
        <p:xfrm>
          <a:off x="527380" y="4509121"/>
          <a:ext cx="10897213" cy="21811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4061"/>
                <a:gridCol w="2108288"/>
                <a:gridCol w="2108288"/>
                <a:gridCol w="2108288"/>
                <a:gridCol w="2108288"/>
              </a:tblGrid>
              <a:tr h="112613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endParaRPr lang="ru-RU" sz="900" b="1" i="0" u="none" strike="noStrike" dirty="0">
                        <a:solidFill>
                          <a:srgbClr val="FFFFFF"/>
                        </a:solidFill>
                        <a:effectLst/>
                        <a:latin typeface="Trebuchet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Количество случаев выявления </a:t>
                      </a:r>
                      <a:r>
                        <a:rPr lang="ru-RU" sz="1000" u="none" strike="noStrike" dirty="0" err="1">
                          <a:effectLst/>
                        </a:rPr>
                        <a:t>онкозаболеваний</a:t>
                      </a:r>
                      <a:r>
                        <a:rPr lang="ru-RU" sz="1000" u="none" strike="noStrike" dirty="0">
                          <a:effectLst/>
                        </a:rPr>
                        <a:t> при ДД и ПМО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Trebuchet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Количество мед. организаций, которым направлены стимулирующие выплаты</a:t>
                      </a:r>
                      <a:endParaRPr lang="ru-RU" sz="1000" b="1" i="0" u="none" strike="noStrike">
                        <a:solidFill>
                          <a:srgbClr val="FFFFFF"/>
                        </a:solidFill>
                        <a:effectLst/>
                        <a:latin typeface="Trebuchet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Количество мед. работников, которым осуществлены стимулирующие выплаты</a:t>
                      </a:r>
                      <a:endParaRPr lang="ru-RU" sz="1000" b="1" i="0" u="none" strike="noStrike">
                        <a:solidFill>
                          <a:srgbClr val="FFFFFF"/>
                        </a:solidFill>
                        <a:effectLst/>
                        <a:latin typeface="Trebuchet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Средняя стоимость выплаты, руб</a:t>
                      </a:r>
                      <a:endParaRPr lang="ru-RU" sz="1000" b="1" i="0" u="none" strike="noStrike">
                        <a:solidFill>
                          <a:srgbClr val="FFFFFF"/>
                        </a:solidFill>
                        <a:effectLst/>
                        <a:latin typeface="Trebuchet MS"/>
                      </a:endParaRPr>
                    </a:p>
                  </a:txBody>
                  <a:tcPr marL="0" marR="0" marT="0" marB="0" anchor="ctr"/>
                </a:tc>
              </a:tr>
              <a:tr h="26987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2022 год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>
                          <a:effectLst/>
                        </a:rPr>
                        <a:t>5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>
                          <a:effectLst/>
                        </a:rPr>
                        <a:t>4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>
                          <a:effectLst/>
                        </a:rPr>
                        <a:t>7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>
                          <a:effectLst/>
                        </a:rPr>
                        <a:t>1 371,43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0" marR="0" marT="0" marB="0" anchor="ctr"/>
                </a:tc>
              </a:tr>
              <a:tr h="26169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2023 год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>
                          <a:effectLst/>
                        </a:rPr>
                        <a:t>29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>
                          <a:effectLst/>
                        </a:rPr>
                        <a:t>17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>
                          <a:effectLst/>
                        </a:rPr>
                        <a:t>37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>
                          <a:effectLst/>
                        </a:rPr>
                        <a:t>1 436,29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0" marR="0" marT="0" marB="0" anchor="ctr"/>
                </a:tc>
              </a:tr>
              <a:tr h="26169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2024 год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93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17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67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3 </a:t>
                      </a:r>
                      <a:r>
                        <a:rPr lang="ru-RU" sz="1500" u="none" strike="noStrike" dirty="0" smtClean="0">
                          <a:effectLst/>
                        </a:rPr>
                        <a:t>872,78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26169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Zona Pro Regular"/>
                        </a:rPr>
                        <a:t>2025 год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Zona Pro Regula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478</a:t>
                      </a:r>
                      <a:endParaRPr lang="ru-RU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39</a:t>
                      </a:r>
                      <a:endParaRPr lang="ru-RU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311</a:t>
                      </a:r>
                      <a:endParaRPr lang="ru-RU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3 930,08</a:t>
                      </a:r>
                      <a:endParaRPr lang="ru-RU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496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khaOMS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Sakhaoms">
      <a:majorFont>
        <a:latin typeface="Zona Pro ExtraBold"/>
        <a:ea typeface=""/>
        <a:cs typeface=""/>
      </a:majorFont>
      <a:minorFont>
        <a:latin typeface="Zona Pro Regular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khaOMS" id="{5C72C940-40E0-4ECF-AA03-C43B4F1394F6}" vid="{75C155A3-9C57-4A46-9E4E-997E32BDD7F9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20222</TotalTime>
  <Words>1532</Words>
  <Application>Microsoft Office PowerPoint</Application>
  <PresentationFormat>Произвольный</PresentationFormat>
  <Paragraphs>383</Paragraphs>
  <Slides>11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SakhaOMS</vt:lpstr>
      <vt:lpstr>Итоги предоставления реестров счетов в 2025 году, основные замечания формирования и учета случаев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Обращения застрахованных граждан других субъектов  в медицинские организации Республики Саха (Якутия)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Василий Охлопков</dc:creator>
  <cp:lastModifiedBy>shishigina</cp:lastModifiedBy>
  <cp:revision>392</cp:revision>
  <dcterms:created xsi:type="dcterms:W3CDTF">2020-05-24T04:04:05Z</dcterms:created>
  <dcterms:modified xsi:type="dcterms:W3CDTF">2026-03-23T08:27:52Z</dcterms:modified>
</cp:coreProperties>
</file>